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12.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3.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1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1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1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17.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18.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19.xml" ContentType="application/vnd.openxmlformats-officedocument.theme+xml"/>
  <Override PartName="/ppt/tags/tag6.xml" ContentType="application/vnd.openxmlformats-officedocument.presentationml.tags+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20.xml" ContentType="application/vnd.openxmlformats-officedocument.theme+xml"/>
  <Override PartName="/ppt/tags/tag7.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21.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22.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23.xml" ContentType="application/vnd.openxmlformats-officedocument.theme+xml"/>
  <Override PartName="/ppt/tags/tag8.xml" ContentType="application/vnd.openxmlformats-officedocument.presentationml.tags+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24.xml" ContentType="application/vnd.openxmlformats-officedocument.theme+xml"/>
  <Override PartName="/ppt/tags/tag9.xml" ContentType="application/vnd.openxmlformats-officedocument.presentationml.tags+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88" r:id="rId2"/>
    <p:sldMasterId id="2147483706" r:id="rId3"/>
    <p:sldMasterId id="2147483760" r:id="rId4"/>
    <p:sldMasterId id="2147483778" r:id="rId5"/>
    <p:sldMasterId id="2147483802" r:id="rId6"/>
    <p:sldMasterId id="2147483832" r:id="rId7"/>
    <p:sldMasterId id="2147483886" r:id="rId8"/>
    <p:sldMasterId id="2147483915" r:id="rId9"/>
    <p:sldMasterId id="2147483926" r:id="rId10"/>
    <p:sldMasterId id="2147483937" r:id="rId11"/>
    <p:sldMasterId id="2147483969" r:id="rId12"/>
    <p:sldMasterId id="2147484003" r:id="rId13"/>
    <p:sldMasterId id="2147484076" r:id="rId14"/>
    <p:sldMasterId id="2147484104" r:id="rId15"/>
    <p:sldMasterId id="2147484176" r:id="rId16"/>
    <p:sldMasterId id="2147484199" r:id="rId17"/>
    <p:sldMasterId id="2147484226" r:id="rId18"/>
    <p:sldMasterId id="2147484250" r:id="rId19"/>
    <p:sldMasterId id="2147484268" r:id="rId20"/>
    <p:sldMasterId id="2147484286" r:id="rId21"/>
    <p:sldMasterId id="2147484314" r:id="rId22"/>
    <p:sldMasterId id="2147484342" r:id="rId23"/>
    <p:sldMasterId id="2147484361" r:id="rId24"/>
  </p:sldMasterIdLst>
  <p:notesMasterIdLst>
    <p:notesMasterId r:id="rId61"/>
  </p:notesMasterIdLst>
  <p:sldIdLst>
    <p:sldId id="285" r:id="rId25"/>
    <p:sldId id="263" r:id="rId26"/>
    <p:sldId id="287" r:id="rId27"/>
    <p:sldId id="286" r:id="rId28"/>
    <p:sldId id="288" r:id="rId29"/>
    <p:sldId id="289" r:id="rId30"/>
    <p:sldId id="333" r:id="rId31"/>
    <p:sldId id="299" r:id="rId32"/>
    <p:sldId id="307" r:id="rId33"/>
    <p:sldId id="308" r:id="rId34"/>
    <p:sldId id="310" r:id="rId35"/>
    <p:sldId id="332" r:id="rId36"/>
    <p:sldId id="347" r:id="rId37"/>
    <p:sldId id="300" r:id="rId38"/>
    <p:sldId id="304" r:id="rId39"/>
    <p:sldId id="302" r:id="rId40"/>
    <p:sldId id="301" r:id="rId41"/>
    <p:sldId id="303" r:id="rId42"/>
    <p:sldId id="335" r:id="rId43"/>
    <p:sldId id="341" r:id="rId44"/>
    <p:sldId id="342" r:id="rId45"/>
    <p:sldId id="326" r:id="rId46"/>
    <p:sldId id="319" r:id="rId47"/>
    <p:sldId id="344" r:id="rId48"/>
    <p:sldId id="343" r:id="rId49"/>
    <p:sldId id="345" r:id="rId50"/>
    <p:sldId id="346" r:id="rId51"/>
    <p:sldId id="328" r:id="rId52"/>
    <p:sldId id="339" r:id="rId53"/>
    <p:sldId id="277" r:id="rId54"/>
    <p:sldId id="311" r:id="rId55"/>
    <p:sldId id="309" r:id="rId56"/>
    <p:sldId id="313" r:id="rId57"/>
    <p:sldId id="314" r:id="rId58"/>
    <p:sldId id="315" r:id="rId59"/>
    <p:sldId id="297" r:id="rId6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000"/>
    <a:srgbClr val="919191"/>
    <a:srgbClr val="E16186"/>
    <a:srgbClr val="00A9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1" autoAdjust="0"/>
    <p:restoredTop sz="74055" autoAdjust="0"/>
  </p:normalViewPr>
  <p:slideViewPr>
    <p:cSldViewPr snapToGrid="0">
      <p:cViewPr varScale="1">
        <p:scale>
          <a:sx n="64" d="100"/>
          <a:sy n="64" d="100"/>
        </p:scale>
        <p:origin x="732" y="32"/>
      </p:cViewPr>
      <p:guideLst>
        <p:guide orient="horz" pos="1706"/>
        <p:guide pos="3840"/>
      </p:guideLst>
    </p:cSldViewPr>
  </p:slideViewPr>
  <p:outlineViewPr>
    <p:cViewPr>
      <p:scale>
        <a:sx n="33" d="100"/>
        <a:sy n="33" d="100"/>
      </p:scale>
      <p:origin x="0" y="-5178"/>
    </p:cViewPr>
  </p:outlin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5.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61"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CF699-39CB-4976-93DC-BBCE1E686208}" type="datetimeFigureOut">
              <a:rPr lang="sv-SE" smtClean="0"/>
              <a:t>2018-03-09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BFE0A-2E3C-4084-9867-1269B871B2EF}" type="slidenum">
              <a:rPr lang="sv-SE" smtClean="0"/>
              <a:t>‹#›</a:t>
            </a:fld>
            <a:endParaRPr lang="sv-SE"/>
          </a:p>
        </p:txBody>
      </p:sp>
    </p:spTree>
    <p:extLst>
      <p:ext uri="{BB962C8B-B14F-4D97-AF65-F5344CB8AC3E}">
        <p14:creationId xmlns:p14="http://schemas.microsoft.com/office/powerpoint/2010/main" val="418740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1</a:t>
            </a:fld>
            <a:endParaRPr lang="sv-SE"/>
          </a:p>
        </p:txBody>
      </p:sp>
    </p:spTree>
    <p:extLst>
      <p:ext uri="{BB962C8B-B14F-4D97-AF65-F5344CB8AC3E}">
        <p14:creationId xmlns:p14="http://schemas.microsoft.com/office/powerpoint/2010/main" val="26280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Enterprise handset dedicated</a:t>
            </a:r>
            <a:r>
              <a:rPr lang="en-GB" baseline="0" dirty="0" smtClean="0"/>
              <a:t> for the healthcare setting. </a:t>
            </a:r>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14</a:t>
            </a:fld>
            <a:endParaRPr lang="sv-SE"/>
          </a:p>
        </p:txBody>
      </p:sp>
    </p:spTree>
    <p:extLst>
      <p:ext uri="{BB962C8B-B14F-4D97-AF65-F5344CB8AC3E}">
        <p14:creationId xmlns:p14="http://schemas.microsoft.com/office/powerpoint/2010/main" val="144873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Purpose built hardware. </a:t>
            </a:r>
            <a:r>
              <a:rPr lang="en-GB" dirty="0" err="1" smtClean="0"/>
              <a:t>Ruggedised</a:t>
            </a:r>
            <a:r>
              <a:rPr lang="en-GB" dirty="0" smtClean="0"/>
              <a:t> and Splash proof – infection control</a:t>
            </a:r>
          </a:p>
          <a:p>
            <a:endParaRPr lang="en-GB" dirty="0" smtClean="0"/>
          </a:p>
          <a:p>
            <a:r>
              <a:rPr lang="en-GB" dirty="0" smtClean="0"/>
              <a:t>Top display,</a:t>
            </a:r>
            <a:r>
              <a:rPr lang="en-GB" baseline="0" dirty="0" smtClean="0"/>
              <a:t> </a:t>
            </a:r>
            <a:r>
              <a:rPr lang="en-GB" dirty="0" smtClean="0"/>
              <a:t>Alarm button, Carry Clip</a:t>
            </a:r>
          </a:p>
          <a:p>
            <a:endParaRPr lang="en-GB" dirty="0" smtClean="0"/>
          </a:p>
          <a:p>
            <a:pPr marL="0" marR="0" lvl="0" indent="0" algn="l" defTabSz="609585" rtl="0" eaLnBrk="1" fontAlgn="auto" latinLnBrk="0" hangingPunct="1">
              <a:lnSpc>
                <a:spcPct val="100000"/>
              </a:lnSpc>
              <a:spcBef>
                <a:spcPts val="0"/>
              </a:spcBef>
              <a:spcAft>
                <a:spcPts val="0"/>
              </a:spcAft>
              <a:buClrTx/>
              <a:buSzTx/>
              <a:buFontTx/>
              <a:buNone/>
              <a:tabLst/>
              <a:defRPr/>
            </a:pPr>
            <a:r>
              <a:rPr lang="en-GB" baseline="0" dirty="0" smtClean="0"/>
              <a:t>Smart device apps - </a:t>
            </a:r>
            <a:r>
              <a:rPr lang="en-GB" dirty="0" err="1" smtClean="0"/>
              <a:t>Ascom</a:t>
            </a:r>
            <a:r>
              <a:rPr lang="en-GB" dirty="0" smtClean="0"/>
              <a:t> messaging</a:t>
            </a:r>
            <a:r>
              <a:rPr lang="en-GB" baseline="0" dirty="0" smtClean="0"/>
              <a:t> is priority – intuitive task window, easy to understand priority</a:t>
            </a:r>
          </a:p>
          <a:p>
            <a:endParaRPr lang="en-GB" dirty="0"/>
          </a:p>
        </p:txBody>
      </p:sp>
      <p:sp>
        <p:nvSpPr>
          <p:cNvPr id="4" name="Slide Number Placeholder 3"/>
          <p:cNvSpPr>
            <a:spLocks noGrp="1"/>
          </p:cNvSpPr>
          <p:nvPr>
            <p:ph type="sldNum" sz="quarter" idx="10"/>
          </p:nvPr>
        </p:nvSpPr>
        <p:spPr/>
        <p:txBody>
          <a:bodyPr/>
          <a:lstStyle/>
          <a:p>
            <a:fld id="{3215B882-124D-B84F-9B74-EB250B3E95AE}"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36400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Unlike</a:t>
            </a:r>
            <a:r>
              <a:rPr lang="en-GB" baseline="0" dirty="0" smtClean="0"/>
              <a:t> commercial phones, designed for the healthcare.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17</a:t>
            </a:fld>
            <a:endParaRPr lang="sv-SE"/>
          </a:p>
        </p:txBody>
      </p:sp>
    </p:spTree>
    <p:extLst>
      <p:ext uri="{BB962C8B-B14F-4D97-AF65-F5344CB8AC3E}">
        <p14:creationId xmlns:p14="http://schemas.microsoft.com/office/powerpoint/2010/main" val="227558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5B882-124D-B84F-9B74-EB250B3E95AE}"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430100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15B882-124D-B84F-9B74-EB250B3E95AE}"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374379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sv-SE" dirty="0" smtClean="0"/>
              <a:t>With integration</a:t>
            </a:r>
            <a:r>
              <a:rPr lang="sv-SE" baseline="0" dirty="0" smtClean="0"/>
              <a:t> - </a:t>
            </a:r>
            <a:r>
              <a:rPr lang="sv-SE" dirty="0" smtClean="0"/>
              <a:t>Ascom Myco becomes the your information</a:t>
            </a:r>
            <a:r>
              <a:rPr lang="sv-SE" baseline="0" dirty="0" smtClean="0"/>
              <a:t> hub!! </a:t>
            </a:r>
            <a:endParaRPr lang="sv-SE" dirty="0" smtClean="0"/>
          </a:p>
          <a:p>
            <a:pPr marL="0" indent="0">
              <a:buFont typeface="+mj-lt"/>
              <a:buNone/>
            </a:pPr>
            <a:r>
              <a:rPr lang="sv-SE" b="1" dirty="0" smtClean="0"/>
              <a:t>Blue tiles </a:t>
            </a:r>
            <a:r>
              <a:rPr lang="sv-SE" dirty="0" smtClean="0"/>
              <a:t>– technology available at the point</a:t>
            </a:r>
            <a:r>
              <a:rPr lang="sv-SE" baseline="0" dirty="0" smtClean="0"/>
              <a:t> of care. 3rd Party apps on a device fit for purpose are closing information gaps.</a:t>
            </a:r>
            <a:endParaRPr lang="sv-SE" dirty="0" smtClean="0"/>
          </a:p>
          <a:p>
            <a:pPr marL="0" indent="0">
              <a:buFont typeface="+mj-lt"/>
              <a:buNone/>
            </a:pPr>
            <a:r>
              <a:rPr lang="sv-SE" b="1" dirty="0" smtClean="0"/>
              <a:t>Clinical in brown</a:t>
            </a:r>
          </a:p>
          <a:p>
            <a:pPr marL="0" indent="0">
              <a:buFont typeface="+mj-lt"/>
              <a:buNone/>
            </a:pPr>
            <a:r>
              <a:rPr lang="sv-SE" dirty="0" smtClean="0"/>
              <a:t>Crash call  - user alarm button or alarm agent – we know who’s responding.</a:t>
            </a:r>
          </a:p>
          <a:p>
            <a:pPr marL="0" indent="0">
              <a:buFont typeface="+mj-lt"/>
              <a:buNone/>
            </a:pPr>
            <a:r>
              <a:rPr lang="sv-SE" dirty="0" smtClean="0"/>
              <a:t>Electronic</a:t>
            </a:r>
            <a:r>
              <a:rPr lang="sv-SE" baseline="0" dirty="0" smtClean="0"/>
              <a:t> observations – timely intervention – alerts and barcode scanning.</a:t>
            </a:r>
          </a:p>
          <a:p>
            <a:pPr marL="0" indent="0">
              <a:buFont typeface="+mj-lt"/>
              <a:buNone/>
            </a:pPr>
            <a:r>
              <a:rPr lang="sv-SE" baseline="0" dirty="0" smtClean="0"/>
              <a:t>H@N referrral can build in specific ward phone numbers from directory.</a:t>
            </a:r>
          </a:p>
          <a:p>
            <a:pPr marL="0" indent="0">
              <a:buFont typeface="+mj-lt"/>
              <a:buNone/>
            </a:pPr>
            <a:r>
              <a:rPr lang="sv-SE" baseline="0" dirty="0" smtClean="0"/>
              <a:t>Anywhere where there is information that you would need to go or fetch from someone or some system where you need to log in and check. Ascom deliver, faster, informed dcisions.</a:t>
            </a:r>
          </a:p>
          <a:p>
            <a:pPr marL="0" indent="0">
              <a:buFont typeface="+mj-lt"/>
              <a:buNone/>
            </a:pPr>
            <a:r>
              <a:rPr lang="sv-SE" b="1" baseline="0" dirty="0" smtClean="0"/>
              <a:t>Red – </a:t>
            </a:r>
            <a:r>
              <a:rPr lang="sv-SE" baseline="0" dirty="0" smtClean="0"/>
              <a:t>other time critical information in hosital – estates, catering, security, porters.</a:t>
            </a:r>
          </a:p>
          <a:p>
            <a:pPr marL="0" indent="0">
              <a:buFont typeface="+mj-lt"/>
              <a:buNone/>
            </a:pPr>
            <a:r>
              <a:rPr lang="sv-SE" baseline="0" dirty="0" smtClean="0"/>
              <a:t>Integrations develop with the digital development of the hospital, panels added as the hospital grows digitally – modular bolt ons.</a:t>
            </a:r>
            <a:endParaRPr lang="sv-SE" dirty="0"/>
          </a:p>
        </p:txBody>
      </p:sp>
      <p:sp>
        <p:nvSpPr>
          <p:cNvPr id="4" name="Slide Number Placeholder 3"/>
          <p:cNvSpPr>
            <a:spLocks noGrp="1"/>
          </p:cNvSpPr>
          <p:nvPr>
            <p:ph type="sldNum" sz="quarter" idx="10"/>
          </p:nvPr>
        </p:nvSpPr>
        <p:spPr/>
        <p:txBody>
          <a:bodyPr/>
          <a:lstStyle/>
          <a:p>
            <a:fld id="{3215B882-124D-B84F-9B74-EB250B3E95AE}"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633648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2950"/>
            <a:ext cx="6604000" cy="3714750"/>
          </a:xfrm>
        </p:spPr>
      </p:sp>
      <p:sp>
        <p:nvSpPr>
          <p:cNvPr id="3" name="Notes Placeholder 2"/>
          <p:cNvSpPr>
            <a:spLocks noGrp="1"/>
          </p:cNvSpPr>
          <p:nvPr>
            <p:ph type="body" idx="1"/>
          </p:nvPr>
        </p:nvSpPr>
        <p:spPr/>
        <p:txBody>
          <a:bodyPr/>
          <a:lstStyle/>
          <a:p>
            <a:r>
              <a:rPr lang="en-US" dirty="0" smtClean="0"/>
              <a:t>Patient</a:t>
            </a:r>
            <a:r>
              <a:rPr lang="en-US" baseline="0" dirty="0" smtClean="0"/>
              <a:t> monitors, infusion pumps and ventilators </a:t>
            </a:r>
            <a:r>
              <a:rPr lang="en-US" baseline="0" dirty="0" err="1" smtClean="0"/>
              <a:t>summerised</a:t>
            </a:r>
            <a:r>
              <a:rPr lang="en-US" baseline="0" dirty="0" smtClean="0"/>
              <a:t> in a meaningful manner for the cl</a:t>
            </a:r>
            <a:endParaRPr lang="en-US" dirty="0"/>
          </a:p>
        </p:txBody>
      </p:sp>
    </p:spTree>
    <p:extLst>
      <p:ext uri="{BB962C8B-B14F-4D97-AF65-F5344CB8AC3E}">
        <p14:creationId xmlns:p14="http://schemas.microsoft.com/office/powerpoint/2010/main" val="2863691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2950"/>
            <a:ext cx="6604000" cy="3714750"/>
          </a:xfrm>
        </p:spPr>
      </p:sp>
      <p:sp>
        <p:nvSpPr>
          <p:cNvPr id="3" name="Notes Placeholder 2"/>
          <p:cNvSpPr>
            <a:spLocks noGrp="1"/>
          </p:cNvSpPr>
          <p:nvPr>
            <p:ph type="body" idx="1"/>
          </p:nvPr>
        </p:nvSpPr>
        <p:spPr/>
        <p:txBody>
          <a:bodyPr/>
          <a:lstStyle/>
          <a:p>
            <a:r>
              <a:rPr lang="en-US" dirty="0" smtClean="0"/>
              <a:t>(typical customer, customer stakeholders, major arguments, average sales cycle)</a:t>
            </a:r>
            <a:endParaRPr lang="en-US" dirty="0"/>
          </a:p>
        </p:txBody>
      </p:sp>
    </p:spTree>
    <p:extLst>
      <p:ext uri="{BB962C8B-B14F-4D97-AF65-F5344CB8AC3E}">
        <p14:creationId xmlns:p14="http://schemas.microsoft.com/office/powerpoint/2010/main" val="4084078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2950"/>
            <a:ext cx="6604000" cy="3714750"/>
          </a:xfrm>
        </p:spPr>
      </p:sp>
      <p:sp>
        <p:nvSpPr>
          <p:cNvPr id="3" name="Notes Placeholder 2"/>
          <p:cNvSpPr>
            <a:spLocks noGrp="1"/>
          </p:cNvSpPr>
          <p:nvPr>
            <p:ph type="body" idx="1"/>
          </p:nvPr>
        </p:nvSpPr>
        <p:spPr/>
        <p:txBody>
          <a:bodyPr/>
          <a:lstStyle/>
          <a:p>
            <a:r>
              <a:rPr lang="en-US" dirty="0" smtClean="0"/>
              <a:t>(typical customer, customer stakeholders, major arguments, average sales cycle)</a:t>
            </a:r>
            <a:endParaRPr lang="en-US" dirty="0"/>
          </a:p>
        </p:txBody>
      </p:sp>
    </p:spTree>
    <p:extLst>
      <p:ext uri="{BB962C8B-B14F-4D97-AF65-F5344CB8AC3E}">
        <p14:creationId xmlns:p14="http://schemas.microsoft.com/office/powerpoint/2010/main" val="1994793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Mobility handset</a:t>
            </a:r>
            <a:r>
              <a:rPr lang="en-GB" baseline="0" dirty="0" smtClean="0"/>
              <a:t> is part of a bigger platform. We have the software to capture data that is insightful, accessible and actionable. </a:t>
            </a:r>
          </a:p>
          <a:p>
            <a:endParaRPr lang="en-GB" baseline="0" dirty="0" smtClean="0"/>
          </a:p>
          <a:p>
            <a:r>
              <a:rPr lang="en-GB" baseline="0" dirty="0" smtClean="0"/>
              <a:t>We also have planning tools which are dedicated plugins for the trusts existing EPR</a:t>
            </a:r>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26</a:t>
            </a:fld>
            <a:endParaRPr lang="sv-SE"/>
          </a:p>
        </p:txBody>
      </p:sp>
    </p:spTree>
    <p:extLst>
      <p:ext uri="{BB962C8B-B14F-4D97-AF65-F5344CB8AC3E}">
        <p14:creationId xmlns:p14="http://schemas.microsoft.com/office/powerpoint/2010/main" val="123497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Project</a:t>
            </a:r>
            <a:r>
              <a:rPr lang="en-GB" baseline="0" dirty="0" smtClean="0"/>
              <a:t> locally that will help streamline pathways to improve the outcomes</a:t>
            </a:r>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4</a:t>
            </a:fld>
            <a:endParaRPr lang="sv-SE"/>
          </a:p>
        </p:txBody>
      </p:sp>
    </p:spTree>
    <p:extLst>
      <p:ext uri="{BB962C8B-B14F-4D97-AF65-F5344CB8AC3E}">
        <p14:creationId xmlns:p14="http://schemas.microsoft.com/office/powerpoint/2010/main" val="1883854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28</a:t>
            </a:fld>
            <a:endParaRPr lang="sv-SE"/>
          </a:p>
        </p:txBody>
      </p:sp>
    </p:spTree>
    <p:extLst>
      <p:ext uri="{BB962C8B-B14F-4D97-AF65-F5344CB8AC3E}">
        <p14:creationId xmlns:p14="http://schemas.microsoft.com/office/powerpoint/2010/main" val="1709954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7BFE0A-2E3C-4084-9867-1269B871B2EF}" type="slidenum">
              <a:rPr lang="sv-SE" smtClean="0"/>
              <a:t>30</a:t>
            </a:fld>
            <a:endParaRPr lang="sv-SE"/>
          </a:p>
        </p:txBody>
      </p:sp>
    </p:spTree>
    <p:extLst>
      <p:ext uri="{BB962C8B-B14F-4D97-AF65-F5344CB8AC3E}">
        <p14:creationId xmlns:p14="http://schemas.microsoft.com/office/powerpoint/2010/main" val="730024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smtClean="0"/>
              <a:t>RISK ANALYSIS To </a:t>
            </a:r>
            <a:r>
              <a:rPr lang="it-IT" dirty="0" err="1" smtClean="0"/>
              <a:t>verify</a:t>
            </a:r>
            <a:r>
              <a:rPr lang="it-IT" baseline="0" dirty="0" smtClean="0"/>
              <a:t> </a:t>
            </a:r>
            <a:r>
              <a:rPr lang="it-IT" baseline="0" dirty="0" err="1" smtClean="0"/>
              <a:t>if</a:t>
            </a:r>
            <a:r>
              <a:rPr lang="it-IT" baseline="0" dirty="0" smtClean="0"/>
              <a:t> </a:t>
            </a:r>
            <a:r>
              <a:rPr lang="it-IT" baseline="0" dirty="0" err="1" smtClean="0"/>
              <a:t>connectionc</a:t>
            </a:r>
            <a:r>
              <a:rPr lang="it-IT" baseline="0" dirty="0" smtClean="0"/>
              <a:t> </a:t>
            </a:r>
            <a:r>
              <a:rPr lang="it-IT" baseline="0" dirty="0" err="1" smtClean="0"/>
              <a:t>na</a:t>
            </a:r>
            <a:r>
              <a:rPr lang="it-IT" baseline="0" dirty="0" smtClean="0"/>
              <a:t> </a:t>
            </a:r>
            <a:r>
              <a:rPr lang="it-IT" baseline="0" dirty="0" err="1" smtClean="0"/>
              <a:t>interfer</a:t>
            </a:r>
            <a:r>
              <a:rPr lang="it-IT" baseline="0" dirty="0" smtClean="0"/>
              <a:t> with </a:t>
            </a:r>
            <a:r>
              <a:rPr lang="it-IT" baseline="0" dirty="0" err="1" smtClean="0"/>
              <a:t>medical</a:t>
            </a:r>
            <a:r>
              <a:rPr lang="it-IT" baseline="0" dirty="0" smtClean="0"/>
              <a:t> </a:t>
            </a:r>
            <a:r>
              <a:rPr lang="it-IT" baseline="0" dirty="0" err="1" smtClean="0"/>
              <a:t>devices</a:t>
            </a:r>
            <a:r>
              <a:rPr lang="it-IT" baseline="0" dirty="0" smtClean="0"/>
              <a:t>, for </a:t>
            </a:r>
            <a:r>
              <a:rPr lang="it-IT" baseline="0" dirty="0" err="1" smtClean="0"/>
              <a:t>example</a:t>
            </a:r>
            <a:r>
              <a:rPr lang="it-IT" baseline="0" dirty="0" smtClean="0"/>
              <a:t> </a:t>
            </a:r>
            <a:r>
              <a:rPr lang="it-IT" baseline="0" dirty="0" err="1" smtClean="0"/>
              <a:t>disable</a:t>
            </a:r>
            <a:r>
              <a:rPr lang="it-IT" baseline="0" dirty="0" smtClean="0"/>
              <a:t> the remote control</a:t>
            </a:r>
          </a:p>
          <a:p>
            <a:r>
              <a:rPr lang="it-IT" baseline="0" dirty="0" smtClean="0"/>
              <a:t>VERIFICATION in the lab to verificate </a:t>
            </a:r>
            <a:r>
              <a:rPr lang="it-IT" baseline="0" dirty="0" err="1" smtClean="0"/>
              <a:t>that</a:t>
            </a:r>
            <a:r>
              <a:rPr lang="it-IT" baseline="0" dirty="0" smtClean="0"/>
              <a:t> </a:t>
            </a:r>
            <a:r>
              <a:rPr lang="it-IT" baseline="0" dirty="0" err="1" smtClean="0"/>
              <a:t>everything</a:t>
            </a:r>
            <a:r>
              <a:rPr lang="it-IT" baseline="0" dirty="0" smtClean="0"/>
              <a:t> </a:t>
            </a:r>
            <a:r>
              <a:rPr lang="it-IT" baseline="0" dirty="0" err="1" smtClean="0"/>
              <a:t>is</a:t>
            </a:r>
            <a:r>
              <a:rPr lang="it-IT" baseline="0" dirty="0" smtClean="0"/>
              <a:t> </a:t>
            </a:r>
            <a:r>
              <a:rPr lang="it-IT" baseline="0" dirty="0" err="1" smtClean="0"/>
              <a:t>compliant</a:t>
            </a:r>
            <a:r>
              <a:rPr lang="it-IT" baseline="0" dirty="0" smtClean="0"/>
              <a:t> with the </a:t>
            </a:r>
            <a:r>
              <a:rPr lang="it-IT" baseline="0" dirty="0" err="1" smtClean="0"/>
              <a:t>tech</a:t>
            </a:r>
            <a:r>
              <a:rPr lang="it-IT" baseline="0" dirty="0" smtClean="0"/>
              <a:t> </a:t>
            </a:r>
            <a:r>
              <a:rPr lang="it-IT" baseline="0" dirty="0" err="1" smtClean="0"/>
              <a:t>specs</a:t>
            </a:r>
            <a:r>
              <a:rPr lang="it-IT" baseline="0" dirty="0" smtClean="0"/>
              <a:t> </a:t>
            </a:r>
            <a:r>
              <a:rPr lang="it-IT" baseline="0" dirty="0" err="1" smtClean="0"/>
              <a:t>provided</a:t>
            </a:r>
            <a:endParaRPr lang="it-IT" baseline="0" dirty="0" smtClean="0"/>
          </a:p>
          <a:p>
            <a:r>
              <a:rPr lang="it-IT" baseline="0" dirty="0" smtClean="0"/>
              <a:t>VALIDATION at </a:t>
            </a:r>
            <a:r>
              <a:rPr lang="it-IT" baseline="0" dirty="0" err="1" smtClean="0"/>
              <a:t>customer</a:t>
            </a:r>
            <a:r>
              <a:rPr lang="it-IT" baseline="0" dirty="0" smtClean="0"/>
              <a:t> side to validate </a:t>
            </a:r>
            <a:r>
              <a:rPr lang="it-IT" baseline="0" dirty="0" err="1" smtClean="0"/>
              <a:t>taht</a:t>
            </a:r>
            <a:r>
              <a:rPr lang="it-IT" baseline="0" dirty="0" smtClean="0"/>
              <a:t> the </a:t>
            </a:r>
            <a:r>
              <a:rPr lang="it-IT" baseline="0" dirty="0" err="1" smtClean="0"/>
              <a:t>result</a:t>
            </a:r>
            <a:r>
              <a:rPr lang="it-IT" baseline="0" dirty="0" smtClean="0"/>
              <a:t> </a:t>
            </a:r>
            <a:r>
              <a:rPr lang="it-IT" baseline="0" dirty="0" err="1" smtClean="0"/>
              <a:t>is</a:t>
            </a:r>
            <a:r>
              <a:rPr lang="it-IT" baseline="0" dirty="0" smtClean="0"/>
              <a:t> </a:t>
            </a:r>
            <a:r>
              <a:rPr lang="it-IT" baseline="0" dirty="0" err="1" smtClean="0"/>
              <a:t>compliant</a:t>
            </a:r>
            <a:r>
              <a:rPr lang="it-IT" baseline="0" dirty="0" smtClean="0"/>
              <a:t> with </a:t>
            </a:r>
            <a:r>
              <a:rPr lang="it-IT" baseline="0" dirty="0" err="1" smtClean="0"/>
              <a:t>teh</a:t>
            </a:r>
            <a:r>
              <a:rPr lang="it-IT" baseline="0" dirty="0" smtClean="0"/>
              <a:t> </a:t>
            </a:r>
            <a:r>
              <a:rPr lang="it-IT" baseline="0" dirty="0" err="1" smtClean="0"/>
              <a:t>request</a:t>
            </a:r>
            <a:endParaRPr lang="en-US" dirty="0"/>
          </a:p>
        </p:txBody>
      </p:sp>
    </p:spTree>
    <p:extLst>
      <p:ext uri="{BB962C8B-B14F-4D97-AF65-F5344CB8AC3E}">
        <p14:creationId xmlns:p14="http://schemas.microsoft.com/office/powerpoint/2010/main" val="2925575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2950"/>
            <a:ext cx="6604000" cy="3714750"/>
          </a:xfrm>
        </p:spPr>
      </p:sp>
      <p:sp>
        <p:nvSpPr>
          <p:cNvPr id="3" name="Notes Placeholder 2"/>
          <p:cNvSpPr>
            <a:spLocks noGrp="1"/>
          </p:cNvSpPr>
          <p:nvPr>
            <p:ph type="body" idx="1"/>
          </p:nvPr>
        </p:nvSpPr>
        <p:spPr/>
        <p:txBody>
          <a:bodyPr/>
          <a:lstStyle/>
          <a:p>
            <a:r>
              <a:rPr lang="en-US" dirty="0" smtClean="0"/>
              <a:t>(typical customer, customer stakeholders, major arguments, average sales cycle)</a:t>
            </a:r>
            <a:endParaRPr lang="en-US" dirty="0"/>
          </a:p>
        </p:txBody>
      </p:sp>
    </p:spTree>
    <p:extLst>
      <p:ext uri="{BB962C8B-B14F-4D97-AF65-F5344CB8AC3E}">
        <p14:creationId xmlns:p14="http://schemas.microsoft.com/office/powerpoint/2010/main" val="3883576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2950"/>
            <a:ext cx="6604000" cy="3714750"/>
          </a:xfrm>
        </p:spPr>
      </p:sp>
      <p:sp>
        <p:nvSpPr>
          <p:cNvPr id="3" name="Notes Placeholder 2"/>
          <p:cNvSpPr>
            <a:spLocks noGrp="1"/>
          </p:cNvSpPr>
          <p:nvPr>
            <p:ph type="body" idx="1"/>
          </p:nvPr>
        </p:nvSpPr>
        <p:spPr/>
        <p:txBody>
          <a:bodyPr/>
          <a:lstStyle/>
          <a:p>
            <a:r>
              <a:rPr lang="en-US" dirty="0" smtClean="0"/>
              <a:t>(typical customer, customer stakeholders, major arguments, average sales cycle)</a:t>
            </a:r>
            <a:endParaRPr lang="en-US" dirty="0"/>
          </a:p>
        </p:txBody>
      </p:sp>
    </p:spTree>
    <p:extLst>
      <p:ext uri="{BB962C8B-B14F-4D97-AF65-F5344CB8AC3E}">
        <p14:creationId xmlns:p14="http://schemas.microsoft.com/office/powerpoint/2010/main" val="1327132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2950"/>
            <a:ext cx="6604000" cy="3714750"/>
          </a:xfrm>
        </p:spPr>
      </p:sp>
      <p:sp>
        <p:nvSpPr>
          <p:cNvPr id="3" name="Notes Placeholder 2"/>
          <p:cNvSpPr>
            <a:spLocks noGrp="1"/>
          </p:cNvSpPr>
          <p:nvPr>
            <p:ph type="body" idx="1"/>
          </p:nvPr>
        </p:nvSpPr>
        <p:spPr/>
        <p:txBody>
          <a:bodyPr/>
          <a:lstStyle/>
          <a:p>
            <a:r>
              <a:rPr lang="en-US" dirty="0" smtClean="0"/>
              <a:t>(typical customer, customer stakeholders, major arguments, average sales cycle)</a:t>
            </a:r>
            <a:endParaRPr lang="en-US" dirty="0"/>
          </a:p>
        </p:txBody>
      </p:sp>
    </p:spTree>
    <p:extLst>
      <p:ext uri="{BB962C8B-B14F-4D97-AF65-F5344CB8AC3E}">
        <p14:creationId xmlns:p14="http://schemas.microsoft.com/office/powerpoint/2010/main" val="362276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5</a:t>
            </a:fld>
            <a:endParaRPr lang="sv-SE"/>
          </a:p>
        </p:txBody>
      </p:sp>
    </p:spTree>
    <p:extLst>
      <p:ext uri="{BB962C8B-B14F-4D97-AF65-F5344CB8AC3E}">
        <p14:creationId xmlns:p14="http://schemas.microsoft.com/office/powerpoint/2010/main" val="2995850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5000</a:t>
            </a:r>
            <a:r>
              <a:rPr lang="en-GB" baseline="0" dirty="0" smtClean="0"/>
              <a:t> systems in the hospital of which 70% do not communicate with one another. That data is consolidated into a meaningful format. </a:t>
            </a:r>
          </a:p>
          <a:p>
            <a:endParaRPr lang="en-GB" baseline="0" dirty="0" smtClean="0"/>
          </a:p>
          <a:p>
            <a:r>
              <a:rPr lang="en-GB" baseline="0" dirty="0" smtClean="0"/>
              <a:t>Mission critical information is delivered for the carer</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7</a:t>
            </a:fld>
            <a:endParaRPr lang="sv-SE"/>
          </a:p>
        </p:txBody>
      </p:sp>
    </p:spTree>
    <p:extLst>
      <p:ext uri="{BB962C8B-B14F-4D97-AF65-F5344CB8AC3E}">
        <p14:creationId xmlns:p14="http://schemas.microsoft.com/office/powerpoint/2010/main" val="2821664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5000 systems in the NHS . Fragmented data and limited connectivity. Integrate with over 200 vendors  allowing Unified connectivity</a:t>
            </a:r>
          </a:p>
          <a:p>
            <a:endParaRPr lang="en-US" baseline="0" dirty="0" smtClean="0"/>
          </a:p>
          <a:p>
            <a:r>
              <a:rPr lang="en-US" baseline="0" dirty="0" smtClean="0"/>
              <a:t> allows NHS a new approach to existing workflows</a:t>
            </a:r>
          </a:p>
          <a:p>
            <a:endParaRPr lang="en-US" baseline="0" dirty="0" smtClean="0"/>
          </a:p>
          <a:p>
            <a:r>
              <a:rPr lang="en-US" baseline="0" dirty="0" smtClean="0"/>
              <a:t>The information is digitally captured consolidated and delivered in a meaningful </a:t>
            </a:r>
            <a:r>
              <a:rPr lang="en-US" baseline="0" dirty="0" smtClean="0"/>
              <a:t>way</a:t>
            </a:r>
          </a:p>
          <a:p>
            <a:endParaRPr lang="en-US" baseline="0" dirty="0" smtClean="0"/>
          </a:p>
          <a:p>
            <a:r>
              <a:rPr lang="en-US" baseline="0" dirty="0" smtClean="0"/>
              <a:t>ICU – complex environment. Integration of information direct to trusts EPR.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850443" y="9377316"/>
            <a:ext cx="2945659" cy="493633"/>
          </a:xfrm>
          <a:prstGeom prst="rect">
            <a:avLst/>
          </a:prstGeom>
        </p:spPr>
        <p:txBody>
          <a:bodyPr/>
          <a:lstStyle/>
          <a:p>
            <a:pPr defTabSz="457200" hangingPunct="0">
              <a:lnSpc>
                <a:spcPct val="110000"/>
              </a:lnSpc>
            </a:pPr>
            <a:fld id="{3215B882-124D-B84F-9B74-EB250B3E95AE}" type="slidenum">
              <a:rPr lang="en-GB" sz="3200" kern="0" spc="100" smtClean="0">
                <a:solidFill>
                  <a:srgbClr val="FFFFFF"/>
                </a:solidFill>
                <a:latin typeface="Helvetica"/>
                <a:cs typeface="Helvetica"/>
                <a:sym typeface="Helvetica"/>
              </a:rPr>
              <a:pPr defTabSz="457200" hangingPunct="0">
                <a:lnSpc>
                  <a:spcPct val="110000"/>
                </a:lnSpc>
              </a:pPr>
              <a:t>9</a:t>
            </a:fld>
            <a:endParaRPr lang="en-GB" sz="3200" kern="0" spc="100">
              <a:solidFill>
                <a:srgbClr val="FFFFFF"/>
              </a:solidFill>
              <a:latin typeface="Helvetica"/>
              <a:cs typeface="Helvetica"/>
              <a:sym typeface="Helvetica"/>
            </a:endParaRPr>
          </a:p>
        </p:txBody>
      </p:sp>
    </p:spTree>
    <p:extLst>
      <p:ext uri="{BB962C8B-B14F-4D97-AF65-F5344CB8AC3E}">
        <p14:creationId xmlns:p14="http://schemas.microsoft.com/office/powerpoint/2010/main" val="232961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Ventilators,</a:t>
            </a:r>
            <a:r>
              <a:rPr lang="en-GB" baseline="0" dirty="0" smtClean="0"/>
              <a:t> dialysis machines, endoscopy stacks, anaesthetic machines</a:t>
            </a:r>
          </a:p>
          <a:p>
            <a:endParaRPr lang="en-GB" baseline="0" dirty="0" smtClean="0"/>
          </a:p>
          <a:p>
            <a:r>
              <a:rPr lang="en-GB" baseline="0" dirty="0" smtClean="0"/>
              <a:t>Over 200 vendors that we can collaborate with full interoperability reports</a:t>
            </a:r>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10</a:t>
            </a:fld>
            <a:endParaRPr lang="sv-SE"/>
          </a:p>
        </p:txBody>
      </p:sp>
    </p:spTree>
    <p:extLst>
      <p:ext uri="{BB962C8B-B14F-4D97-AF65-F5344CB8AC3E}">
        <p14:creationId xmlns:p14="http://schemas.microsoft.com/office/powerpoint/2010/main" val="11037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 y="742950"/>
            <a:ext cx="6604000" cy="371475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a:xfrm>
            <a:off x="3834257" y="9408981"/>
            <a:ext cx="2933277" cy="495300"/>
          </a:xfrm>
          <a:prstGeom prst="rect">
            <a:avLst/>
          </a:prstGeom>
        </p:spPr>
        <p:txBody>
          <a:bodyPr/>
          <a:lstStyle/>
          <a:p>
            <a:pPr defTabSz="457200" hangingPunct="0">
              <a:lnSpc>
                <a:spcPct val="110000"/>
              </a:lnSpc>
            </a:pPr>
            <a:fld id="{C774E2C1-ECD9-4C2D-A069-76EBB5B0ADC3}" type="slidenum">
              <a:rPr lang="it-IT" sz="3200" kern="0" spc="100" smtClean="0">
                <a:solidFill>
                  <a:prstClr val="black"/>
                </a:solidFill>
                <a:cs typeface="Helvetica"/>
                <a:sym typeface="Helvetica"/>
              </a:rPr>
              <a:pPr defTabSz="457200" hangingPunct="0">
                <a:lnSpc>
                  <a:spcPct val="110000"/>
                </a:lnSpc>
              </a:pPr>
              <a:t>11</a:t>
            </a:fld>
            <a:endParaRPr lang="it-IT" sz="3200" kern="0" spc="100">
              <a:solidFill>
                <a:prstClr val="black"/>
              </a:solidFill>
              <a:cs typeface="Helvetica"/>
              <a:sym typeface="Helvetica"/>
            </a:endParaRPr>
          </a:p>
        </p:txBody>
      </p:sp>
    </p:spTree>
    <p:extLst>
      <p:ext uri="{BB962C8B-B14F-4D97-AF65-F5344CB8AC3E}">
        <p14:creationId xmlns:p14="http://schemas.microsoft.com/office/powerpoint/2010/main" val="690214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Rapid response team </a:t>
            </a:r>
            <a:r>
              <a:rPr lang="en-GB" dirty="0" smtClean="0"/>
              <a:t>dashboard</a:t>
            </a:r>
            <a:r>
              <a:rPr lang="en-GB" baseline="0" dirty="0" smtClean="0"/>
              <a:t> </a:t>
            </a:r>
            <a:endParaRPr lang="en-GB" dirty="0" smtClean="0"/>
          </a:p>
          <a:p>
            <a:r>
              <a:rPr lang="en-GB" dirty="0" smtClean="0"/>
              <a:t> </a:t>
            </a:r>
          </a:p>
          <a:p>
            <a:r>
              <a:rPr lang="en-GB" dirty="0" smtClean="0"/>
              <a:t>Busy to ;look at the dashboard unless</a:t>
            </a:r>
            <a:r>
              <a:rPr lang="en-GB" baseline="0" dirty="0" smtClean="0"/>
              <a:t> they have been paged. </a:t>
            </a:r>
          </a:p>
          <a:p>
            <a:endParaRPr lang="en-GB" baseline="0" dirty="0" smtClean="0"/>
          </a:p>
          <a:p>
            <a:r>
              <a:rPr lang="en-GB" baseline="0" dirty="0" smtClean="0"/>
              <a:t>Specific groups and not to outreach </a:t>
            </a:r>
            <a:r>
              <a:rPr lang="en-GB" baseline="0" dirty="0" err="1" smtClean="0"/>
              <a:t>eg</a:t>
            </a:r>
            <a:r>
              <a:rPr lang="en-GB" baseline="0" dirty="0" smtClean="0"/>
              <a:t>   sepsis nurse for </a:t>
            </a:r>
            <a:r>
              <a:rPr lang="en-GB" baseline="0" dirty="0" smtClean="0"/>
              <a:t>ED, Registrars,  or </a:t>
            </a:r>
            <a:r>
              <a:rPr lang="en-GB" baseline="0" dirty="0" err="1" smtClean="0"/>
              <a:t>Paeds</a:t>
            </a:r>
            <a:r>
              <a:rPr lang="en-GB" baseline="0" dirty="0" smtClean="0"/>
              <a:t> </a:t>
            </a:r>
            <a:r>
              <a:rPr lang="en-GB" baseline="0" dirty="0" smtClean="0"/>
              <a:t>nurse and </a:t>
            </a:r>
            <a:r>
              <a:rPr lang="en-GB" baseline="0" dirty="0" err="1" smtClean="0"/>
              <a:t>Paeds</a:t>
            </a:r>
            <a:r>
              <a:rPr lang="en-GB" baseline="0" dirty="0" smtClean="0"/>
              <a:t> </a:t>
            </a:r>
            <a:r>
              <a:rPr lang="en-GB" baseline="0" dirty="0" smtClean="0"/>
              <a:t>consultant on call…..escalation pathway for </a:t>
            </a:r>
            <a:r>
              <a:rPr lang="en-GB" baseline="0" dirty="0" smtClean="0"/>
              <a:t>matron </a:t>
            </a:r>
            <a:r>
              <a:rPr lang="en-GB" baseline="0" dirty="0" smtClean="0"/>
              <a:t>to name but a few. </a:t>
            </a:r>
          </a:p>
          <a:p>
            <a:endParaRPr lang="en-GB" baseline="0" dirty="0" smtClean="0"/>
          </a:p>
          <a:p>
            <a:r>
              <a:rPr lang="en-GB" baseline="0" dirty="0" smtClean="0"/>
              <a:t>In patient or acute – snr sister, matron and cons</a:t>
            </a:r>
          </a:p>
          <a:p>
            <a:endParaRPr lang="en-GB" baseline="0" dirty="0" smtClean="0"/>
          </a:p>
          <a:p>
            <a:r>
              <a:rPr lang="en-GB" baseline="0" dirty="0" smtClean="0"/>
              <a:t>Outreach used appropriately. </a:t>
            </a:r>
          </a:p>
        </p:txBody>
      </p:sp>
      <p:sp>
        <p:nvSpPr>
          <p:cNvPr id="4" name="Slide Number Placeholder 3"/>
          <p:cNvSpPr>
            <a:spLocks noGrp="1"/>
          </p:cNvSpPr>
          <p:nvPr>
            <p:ph type="sldNum" sz="quarter" idx="10"/>
          </p:nvPr>
        </p:nvSpPr>
        <p:spPr/>
        <p:txBody>
          <a:bodyPr/>
          <a:lstStyle/>
          <a:p>
            <a:fld id="{3215B882-124D-B84F-9B74-EB250B3E95AE}"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36425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ASCOM will</a:t>
            </a:r>
            <a:r>
              <a:rPr lang="en-GB" baseline="0" dirty="0" smtClean="0"/>
              <a:t> consult and discuss what is needed to meet your objectives and test pilot the system</a:t>
            </a:r>
            <a:endParaRPr lang="en-GB" dirty="0"/>
          </a:p>
        </p:txBody>
      </p:sp>
      <p:sp>
        <p:nvSpPr>
          <p:cNvPr id="4" name="Slide Number Placeholder 3"/>
          <p:cNvSpPr>
            <a:spLocks noGrp="1"/>
          </p:cNvSpPr>
          <p:nvPr>
            <p:ph type="sldNum" sz="quarter" idx="10"/>
          </p:nvPr>
        </p:nvSpPr>
        <p:spPr/>
        <p:txBody>
          <a:bodyPr/>
          <a:lstStyle/>
          <a:p>
            <a:fld id="{277BFE0A-2E3C-4084-9867-1269B871B2EF}" type="slidenum">
              <a:rPr lang="sv-SE" smtClean="0"/>
              <a:t>13</a:t>
            </a:fld>
            <a:endParaRPr lang="sv-SE"/>
          </a:p>
        </p:txBody>
      </p:sp>
    </p:spTree>
    <p:extLst>
      <p:ext uri="{BB962C8B-B14F-4D97-AF65-F5344CB8AC3E}">
        <p14:creationId xmlns:p14="http://schemas.microsoft.com/office/powerpoint/2010/main" val="4018895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98.xml.rels><?xml version="1.0" encoding="UTF-8" standalone="yes"?>
<Relationships xmlns="http://schemas.openxmlformats.org/package/2006/relationships"><Relationship Id="rId3" Type="http://schemas.openxmlformats.org/officeDocument/2006/relationships/slideMaster" Target="../slideMasters/slideMaster20.xml"/><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3" Type="http://schemas.openxmlformats.org/officeDocument/2006/relationships/slideMaster" Target="../slideMasters/slideMaster23.xml"/><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7.xml.rels><?xml version="1.0" encoding="UTF-8" standalone="yes"?>
<Relationships xmlns="http://schemas.openxmlformats.org/package/2006/relationships"><Relationship Id="rId3" Type="http://schemas.openxmlformats.org/officeDocument/2006/relationships/slideMaster" Target="../slideMasters/slideMaster24.xml"/><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accent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95969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xmlns=""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tIns="612000" anchor="ctr">
            <a:noAutofit/>
          </a:bodyPr>
          <a:lstStyle>
            <a:lvl1pPr marL="0" indent="0" algn="ctr">
              <a:buNone/>
              <a:defRPr>
                <a:solidFill>
                  <a:schemeClr val="tx1"/>
                </a:solidFill>
              </a:defRPr>
            </a:lvl1pPr>
          </a:lstStyle>
          <a:p>
            <a:r>
              <a:rPr lang="en-US" smtClean="0"/>
              <a:t>Click icon to add picture</a:t>
            </a:r>
            <a:endParaRPr lang="en-US"/>
          </a:p>
        </p:txBody>
      </p:sp>
      <p:sp>
        <p:nvSpPr>
          <p:cNvPr id="19" name="Fußzeilenplatzhalter 3">
            <a:extLst>
              <a:ext uri="{FF2B5EF4-FFF2-40B4-BE49-F238E27FC236}">
                <a16:creationId xmlns:a16="http://schemas.microsoft.com/office/drawing/2014/main" xmlns=""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20" name="Foliennummernplatzhalter 5">
            <a:extLst>
              <a:ext uri="{FF2B5EF4-FFF2-40B4-BE49-F238E27FC236}">
                <a16:creationId xmlns:a16="http://schemas.microsoft.com/office/drawing/2014/main" xmlns=""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
        <p:nvSpPr>
          <p:cNvPr id="7"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ct val="1020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236955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 xmlns:a16="http://schemas.microsoft.com/office/drawing/2014/main"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smtClean="0"/>
              <a:t>Click icon to add picture</a:t>
            </a:r>
            <a:endParaRPr lang="en-US"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 xmlns:a16="http://schemas.microsoft.com/office/drawing/2014/main"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ts val="28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90272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 xmlns:a16="http://schemas.microsoft.com/office/drawing/2014/main"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14" name="Foliennummernplatzhalter 5">
            <a:extLst>
              <a:ext uri="{FF2B5EF4-FFF2-40B4-BE49-F238E27FC236}">
                <a16:creationId xmlns="" xmlns:a16="http://schemas.microsoft.com/office/drawing/2014/main"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164460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 xmlns:a16="http://schemas.microsoft.com/office/drawing/2014/main"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14" name="Foliennummernplatzhalter 5">
            <a:extLst>
              <a:ext uri="{FF2B5EF4-FFF2-40B4-BE49-F238E27FC236}">
                <a16:creationId xmlns="" xmlns:a16="http://schemas.microsoft.com/office/drawing/2014/main"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378921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 xmlns:a16="http://schemas.microsoft.com/office/drawing/2014/main"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14" name="Foliennummernplatzhalter 5">
            <a:extLst>
              <a:ext uri="{FF2B5EF4-FFF2-40B4-BE49-F238E27FC236}">
                <a16:creationId xmlns="" xmlns:a16="http://schemas.microsoft.com/office/drawing/2014/main"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ts val="22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306499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 xmlns:a16="http://schemas.microsoft.com/office/drawing/2014/main"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smtClean="0"/>
              <a:t>Click icon to add picture</a:t>
            </a:r>
            <a:endParaRPr lang="en-US" dirty="0"/>
          </a:p>
        </p:txBody>
      </p:sp>
      <p:sp>
        <p:nvSpPr>
          <p:cNvPr id="13" name="Textplatzhalter 7">
            <a:extLst>
              <a:ext uri="{FF2B5EF4-FFF2-40B4-BE49-F238E27FC236}">
                <a16:creationId xmlns="" xmlns:a16="http://schemas.microsoft.com/office/drawing/2014/main"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 xmlns:a16="http://schemas.microsoft.com/office/drawing/2014/main"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ts val="22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 xmlns:a16="http://schemas.microsoft.com/office/drawing/2014/main"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17" name="Foliennummernplatzhalter 5">
            <a:extLst>
              <a:ext uri="{FF2B5EF4-FFF2-40B4-BE49-F238E27FC236}">
                <a16:creationId xmlns="" xmlns:a16="http://schemas.microsoft.com/office/drawing/2014/main"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122426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 xmlns:a16="http://schemas.microsoft.com/office/drawing/2014/main"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smtClean="0"/>
              <a:t>Click icon to add picture</a:t>
            </a:r>
            <a:endParaRPr lang="en-US"/>
          </a:p>
        </p:txBody>
      </p:sp>
      <p:sp>
        <p:nvSpPr>
          <p:cNvPr id="19" name="Fußzeilenplatzhalter 3">
            <a:extLst>
              <a:ext uri="{FF2B5EF4-FFF2-40B4-BE49-F238E27FC236}">
                <a16:creationId xmlns="" xmlns:a16="http://schemas.microsoft.com/office/drawing/2014/main"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20" name="Foliennummernplatzhalter 5">
            <a:extLst>
              <a:ext uri="{FF2B5EF4-FFF2-40B4-BE49-F238E27FC236}">
                <a16:creationId xmlns="" xmlns:a16="http://schemas.microsoft.com/office/drawing/2014/main"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
        <p:nvSpPr>
          <p:cNvPr id="7" name="Platshållare för text 14">
            <a:extLst>
              <a:ext uri="{FF2B5EF4-FFF2-40B4-BE49-F238E27FC236}">
                <a16:creationId xmlns="" xmlns:a16="http://schemas.microsoft.com/office/drawing/2014/main"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ts val="22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326847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ts val="2200"/>
              </a:lnSpc>
              <a:defRPr>
                <a:solidFill>
                  <a:schemeClr val="tx1"/>
                </a:solidFill>
              </a:defRPr>
            </a:lvl1pPr>
            <a:lvl2pPr>
              <a:lnSpc>
                <a:spcPts val="2200"/>
              </a:lnSpc>
              <a:defRPr/>
            </a:lvl2pPr>
            <a:lvl3pPr>
              <a:lnSpc>
                <a:spcPts val="2200"/>
              </a:lnSpc>
              <a:defRPr/>
            </a:lvl3pPr>
            <a:lvl4pPr>
              <a:lnSpc>
                <a:spcPts val="2200"/>
              </a:lnSpc>
              <a:defRPr/>
            </a:lvl4pPr>
            <a:lvl5pPr>
              <a:lnSpc>
                <a:spcPts val="22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 xmlns:a16="http://schemas.microsoft.com/office/drawing/2014/main"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a:solidFill>
                <a:srgbClr val="636466"/>
              </a:solidFill>
            </a:endParaRPr>
          </a:p>
        </p:txBody>
      </p:sp>
      <p:sp>
        <p:nvSpPr>
          <p:cNvPr id="9" name="Foliennummernplatzhalter 5">
            <a:extLst>
              <a:ext uri="{FF2B5EF4-FFF2-40B4-BE49-F238E27FC236}">
                <a16:creationId xmlns="" xmlns:a16="http://schemas.microsoft.com/office/drawing/2014/main"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32328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 xmlns:a16="http://schemas.microsoft.com/office/drawing/2014/main"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a:solidFill>
                <a:srgbClr val="636466"/>
              </a:solidFill>
            </a:endParaRPr>
          </a:p>
        </p:txBody>
      </p:sp>
      <p:sp>
        <p:nvSpPr>
          <p:cNvPr id="11" name="Foliennummernplatzhalter 5">
            <a:extLst>
              <a:ext uri="{FF2B5EF4-FFF2-40B4-BE49-F238E27FC236}">
                <a16:creationId xmlns="" xmlns:a16="http://schemas.microsoft.com/office/drawing/2014/main"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239356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 xmlns:a16="http://schemas.microsoft.com/office/drawing/2014/main"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01351-01 ENX Ascom Myco 2 - DECT | Oct 2017- Mwila C. Kapema | ©2017 ASCOM </a:t>
            </a:r>
            <a:endParaRPr lang="en-US">
              <a:solidFill>
                <a:srgbClr val="636466"/>
              </a:solidFill>
            </a:endParaRPr>
          </a:p>
        </p:txBody>
      </p:sp>
      <p:sp>
        <p:nvSpPr>
          <p:cNvPr id="7" name="Foliennummernplatzhalter 5">
            <a:extLst>
              <a:ext uri="{FF2B5EF4-FFF2-40B4-BE49-F238E27FC236}">
                <a16:creationId xmlns="" xmlns:a16="http://schemas.microsoft.com/office/drawing/2014/main"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307901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solidFill>
                  <a:srgbClr val="636466"/>
                </a:solidFill>
              </a:rPr>
              <a:t>01351-01 ENX Ascom Myco 2 - DECT | Oct 2017- Mwila C. Kapema | ©2017 ASCOM </a:t>
            </a:r>
            <a:endParaRPr lang="en-US">
              <a:solidFill>
                <a:srgbClr val="636466"/>
              </a:solidFill>
            </a:endParaRP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306884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ct val="102000"/>
              </a:lnSpc>
              <a:defRPr>
                <a:solidFill>
                  <a:schemeClr val="tx1"/>
                </a:solidFill>
              </a:defRPr>
            </a:lvl1pPr>
            <a:lvl2pPr>
              <a:lnSpc>
                <a:spcPts val="2200"/>
              </a:lnSpc>
              <a:defRPr/>
            </a:lvl2pPr>
            <a:lvl3pPr>
              <a:lnSpc>
                <a:spcPts val="2200"/>
              </a:lnSpc>
              <a:defRPr/>
            </a:lvl3pPr>
            <a:lvl4pPr>
              <a:lnSpc>
                <a:spcPts val="2200"/>
              </a:lnSpc>
              <a:defRPr/>
            </a:lvl4pPr>
            <a:lvl5pPr>
              <a:lnSpc>
                <a:spcPct val="1020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a16="http://schemas.microsoft.com/office/drawing/2014/main" xmlns=""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9" name="Foliennummernplatzhalter 5">
            <a:extLst>
              <a:ext uri="{FF2B5EF4-FFF2-40B4-BE49-F238E27FC236}">
                <a16:creationId xmlns:a16="http://schemas.microsoft.com/office/drawing/2014/main" xmlns=""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16051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4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 xmlns:a16="http://schemas.microsoft.com/office/drawing/2014/main"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 xmlns:a16="http://schemas.microsoft.com/office/drawing/2014/main"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ts val="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 xmlns:a16="http://schemas.microsoft.com/office/drawing/2014/main"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17057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gray background">
    <p:spTree>
      <p:nvGrpSpPr>
        <p:cNvPr id="1" name=""/>
        <p:cNvGrpSpPr/>
        <p:nvPr/>
      </p:nvGrpSpPr>
      <p:grpSpPr>
        <a:xfrm>
          <a:off x="0" y="0"/>
          <a:ext cx="0" cy="0"/>
          <a:chOff x="0" y="0"/>
          <a:chExt cx="0" cy="0"/>
        </a:xfrm>
      </p:grpSpPr>
      <p:sp>
        <p:nvSpPr>
          <p:cNvPr id="9" name="Freeform 8"/>
          <p:cNvSpPr/>
          <p:nvPr userDrawn="1"/>
        </p:nvSpPr>
        <p:spPr>
          <a:xfrm>
            <a:off x="0" y="1"/>
            <a:ext cx="12192000" cy="1184531"/>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007F7F"/>
          </a:solidFill>
          <a:ln w="25400" cap="rnd">
            <a:noFill/>
            <a:custDash>
              <a:ds d="100000" sp="200000"/>
            </a:custDash>
            <a:round/>
          </a:ln>
        </p:spPr>
        <p:txBody>
          <a:bodyPr lIns="0" tIns="0" rIns="0" bIns="0" rtlCol="0" anchor="ctr"/>
          <a:lstStyle/>
          <a:p>
            <a:pPr algn="ctr" defTabSz="609585"/>
            <a:endParaRPr lang="en-US" sz="1200" dirty="0">
              <a:solidFill>
                <a:srgbClr val="636466"/>
              </a:solidFill>
              <a:latin typeface="Arial"/>
              <a:cs typeface="Arial"/>
              <a:sym typeface="Helvetica"/>
            </a:endParaRPr>
          </a:p>
        </p:txBody>
      </p:sp>
      <p:sp>
        <p:nvSpPr>
          <p:cNvPr id="41" name="Titel 1"/>
          <p:cNvSpPr>
            <a:spLocks noGrp="1"/>
          </p:cNvSpPr>
          <p:nvPr>
            <p:ph type="title"/>
          </p:nvPr>
        </p:nvSpPr>
        <p:spPr>
          <a:xfrm>
            <a:off x="407988" y="221482"/>
            <a:ext cx="10098337" cy="867543"/>
          </a:xfrm>
          <a:prstGeom prst="rect">
            <a:avLst/>
          </a:prstGeom>
        </p:spPr>
        <p:txBody>
          <a:bodyPr lIns="0" tIns="0" rIns="0" bIns="0" anchor="ctr" anchorCtr="0">
            <a:noAutofit/>
          </a:bodyPr>
          <a:lstStyle>
            <a:lvl1pPr>
              <a:lnSpc>
                <a:spcPct val="100000"/>
              </a:lnSpc>
              <a:defRPr sz="2800" b="0" cap="none" spc="93" baseline="0">
                <a:solidFill>
                  <a:schemeClr val="bg1"/>
                </a:solidFill>
                <a:latin typeface="Arial"/>
                <a:cs typeface="Arial"/>
              </a:defRPr>
            </a:lvl1pPr>
          </a:lstStyle>
          <a:p>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7"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230815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gray background">
    <p:spTree>
      <p:nvGrpSpPr>
        <p:cNvPr id="1" name=""/>
        <p:cNvGrpSpPr/>
        <p:nvPr/>
      </p:nvGrpSpPr>
      <p:grpSpPr>
        <a:xfrm>
          <a:off x="0" y="0"/>
          <a:ext cx="0" cy="0"/>
          <a:chOff x="0" y="0"/>
          <a:chExt cx="0" cy="0"/>
        </a:xfrm>
      </p:grpSpPr>
      <p:sp>
        <p:nvSpPr>
          <p:cNvPr id="9" name="Freeform 8"/>
          <p:cNvSpPr/>
          <p:nvPr userDrawn="1"/>
        </p:nvSpPr>
        <p:spPr>
          <a:xfrm>
            <a:off x="0" y="1"/>
            <a:ext cx="12192000" cy="1184531"/>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206598"/>
          </a:solidFill>
          <a:ln w="25400" cap="rnd">
            <a:noFill/>
            <a:custDash>
              <a:ds d="100000" sp="200000"/>
            </a:custDash>
            <a:round/>
          </a:ln>
        </p:spPr>
        <p:txBody>
          <a:bodyPr lIns="0" tIns="0" rIns="0" bIns="0" rtlCol="0" anchor="ctr"/>
          <a:lstStyle/>
          <a:p>
            <a:pPr algn="ctr" defTabSz="609585"/>
            <a:endParaRPr lang="en-US" sz="1200" dirty="0">
              <a:solidFill>
                <a:srgbClr val="636466"/>
              </a:solidFill>
              <a:latin typeface="Arial"/>
              <a:cs typeface="Arial"/>
              <a:sym typeface="Helvetica"/>
            </a:endParaRPr>
          </a:p>
        </p:txBody>
      </p:sp>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2800" b="0" cap="none" spc="93">
                <a:solidFill>
                  <a:schemeClr val="bg1"/>
                </a:solidFill>
                <a:latin typeface="Proxima Nova" panose="020B0503030502060204" pitchFamily="34" charset="0"/>
                <a:cs typeface="Arial"/>
              </a:defRPr>
            </a:lvl1pPr>
          </a:lstStyle>
          <a:p>
            <a:r>
              <a:rPr lang="en-US" noProof="0" dirty="0"/>
              <a:t>Click to edit headline</a:t>
            </a:r>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7"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284133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gray background">
    <p:spTree>
      <p:nvGrpSpPr>
        <p:cNvPr id="1" name=""/>
        <p:cNvGrpSpPr/>
        <p:nvPr/>
      </p:nvGrpSpPr>
      <p:grpSpPr>
        <a:xfrm>
          <a:off x="0" y="0"/>
          <a:ext cx="0" cy="0"/>
          <a:chOff x="0" y="0"/>
          <a:chExt cx="0" cy="0"/>
        </a:xfrm>
      </p:grpSpPr>
      <p:sp>
        <p:nvSpPr>
          <p:cNvPr id="9" name="Freeform 8"/>
          <p:cNvSpPr/>
          <p:nvPr userDrawn="1"/>
        </p:nvSpPr>
        <p:spPr>
          <a:xfrm>
            <a:off x="0" y="1"/>
            <a:ext cx="12192000" cy="1184531"/>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007F7F"/>
          </a:solidFill>
          <a:ln w="25400" cap="rnd">
            <a:noFill/>
            <a:custDash>
              <a:ds d="100000" sp="200000"/>
            </a:custDash>
            <a:round/>
          </a:ln>
        </p:spPr>
        <p:txBody>
          <a:bodyPr lIns="0" tIns="0" rIns="0" bIns="0" rtlCol="0" anchor="ctr"/>
          <a:lstStyle/>
          <a:p>
            <a:pPr algn="ctr" defTabSz="609585"/>
            <a:endParaRPr lang="en-US" sz="1200" dirty="0">
              <a:solidFill>
                <a:srgbClr val="636466"/>
              </a:solidFill>
              <a:latin typeface="Arial"/>
              <a:cs typeface="Arial"/>
              <a:sym typeface="Helvetica"/>
            </a:endParaRPr>
          </a:p>
        </p:txBody>
      </p:sp>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2800" b="0" cap="none" spc="93">
                <a:solidFill>
                  <a:schemeClr val="bg1"/>
                </a:solidFill>
                <a:latin typeface="Proxima Nova" panose="020B0503030502060204" pitchFamily="34" charset="0"/>
                <a:cs typeface="Arial"/>
              </a:defRPr>
            </a:lvl1pPr>
          </a:lstStyle>
          <a:p>
            <a:r>
              <a:rPr lang="en-US" noProof="0" dirty="0"/>
              <a:t>Click to edit headline</a:t>
            </a:r>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7"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378884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1_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5" name="Slide Number Placeholder 4"/>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20109742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Landscape 1/3 2/3">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1"/>
            <a:ext cx="12192000" cy="2160552"/>
          </a:xfrm>
          <a:custGeom>
            <a:avLst/>
            <a:gdLst>
              <a:gd name="connsiteX0" fmla="*/ 0 w 12192000"/>
              <a:gd name="connsiteY0" fmla="*/ 0 h 2160552"/>
              <a:gd name="connsiteX1" fmla="*/ 12192000 w 12192000"/>
              <a:gd name="connsiteY1" fmla="*/ 0 h 2160552"/>
              <a:gd name="connsiteX2" fmla="*/ 12192000 w 12192000"/>
              <a:gd name="connsiteY2" fmla="*/ 2160552 h 2160552"/>
              <a:gd name="connsiteX3" fmla="*/ 12077853 w 12192000"/>
              <a:gd name="connsiteY3" fmla="*/ 2152018 h 2160552"/>
              <a:gd name="connsiteX4" fmla="*/ 6095999 w 12192000"/>
              <a:gd name="connsiteY4" fmla="*/ 1983649 h 2160552"/>
              <a:gd name="connsiteX5" fmla="*/ 114145 w 12192000"/>
              <a:gd name="connsiteY5" fmla="*/ 2152018 h 2160552"/>
              <a:gd name="connsiteX6" fmla="*/ 0 w 12192000"/>
              <a:gd name="connsiteY6" fmla="*/ 2160552 h 21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60552">
                <a:moveTo>
                  <a:pt x="0" y="0"/>
                </a:moveTo>
                <a:lnTo>
                  <a:pt x="12192000" y="0"/>
                </a:lnTo>
                <a:lnTo>
                  <a:pt x="12192000" y="2160552"/>
                </a:lnTo>
                <a:lnTo>
                  <a:pt x="12077853" y="2152018"/>
                </a:lnTo>
                <a:cubicBezTo>
                  <a:pt x="10546805" y="2047979"/>
                  <a:pt x="8431805" y="1983649"/>
                  <a:pt x="6095999" y="1983649"/>
                </a:cubicBezTo>
                <a:cubicBezTo>
                  <a:pt x="3760193" y="1983649"/>
                  <a:pt x="1645193" y="2047979"/>
                  <a:pt x="114145" y="2152018"/>
                </a:cubicBezTo>
                <a:lnTo>
                  <a:pt x="0" y="216055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11"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2" name="Titel 1"/>
          <p:cNvSpPr>
            <a:spLocks noGrp="1"/>
          </p:cNvSpPr>
          <p:nvPr>
            <p:ph type="title" hasCustomPrompt="1"/>
          </p:nvPr>
        </p:nvSpPr>
        <p:spPr>
          <a:xfrm>
            <a:off x="431648" y="2154619"/>
            <a:ext cx="6776384"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Proxima Nova" panose="020B0503030502060204" pitchFamily="34" charset="0"/>
                <a:cs typeface="Arial"/>
              </a:defRPr>
            </a:lvl1pPr>
          </a:lstStyle>
          <a:p>
            <a:r>
              <a:rPr lang="en-US" noProof="0" dirty="0"/>
              <a:t>Click to edit headline</a:t>
            </a:r>
          </a:p>
        </p:txBody>
      </p:sp>
      <p:sp>
        <p:nvSpPr>
          <p:cNvPr id="14" name="Textplatzhalter 10"/>
          <p:cNvSpPr>
            <a:spLocks noGrp="1"/>
          </p:cNvSpPr>
          <p:nvPr>
            <p:ph type="body" sz="quarter" idx="16" hasCustomPrompt="1"/>
          </p:nvPr>
        </p:nvSpPr>
        <p:spPr>
          <a:xfrm>
            <a:off x="431648" y="3196920"/>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Proxima Nova" panose="020B0503030502060204" pitchFamily="34" charset="0"/>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Proxima Nova" panose="020B0503030502060204" pitchFamily="34" charset="0"/>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Proxima Nova" panose="020B0503030502060204" pitchFamily="34" charset="0"/>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Proxima Nova" panose="020B0503030502060204" pitchFamily="34" charset="0"/>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369823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andscape - half/half">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1"/>
            <a:ext cx="12192000" cy="3432600"/>
          </a:xfrm>
          <a:custGeom>
            <a:avLst/>
            <a:gdLst>
              <a:gd name="connsiteX0" fmla="*/ 0 w 12192000"/>
              <a:gd name="connsiteY0" fmla="*/ 0 h 3432600"/>
              <a:gd name="connsiteX1" fmla="*/ 12192000 w 12192000"/>
              <a:gd name="connsiteY1" fmla="*/ 0 h 3432600"/>
              <a:gd name="connsiteX2" fmla="*/ 12192000 w 12192000"/>
              <a:gd name="connsiteY2" fmla="*/ 3432600 h 3432600"/>
              <a:gd name="connsiteX3" fmla="*/ 12077854 w 12192000"/>
              <a:gd name="connsiteY3" fmla="*/ 3424066 h 3432600"/>
              <a:gd name="connsiteX4" fmla="*/ 6096000 w 12192000"/>
              <a:gd name="connsiteY4" fmla="*/ 3255697 h 3432600"/>
              <a:gd name="connsiteX5" fmla="*/ 114146 w 12192000"/>
              <a:gd name="connsiteY5" fmla="*/ 3424066 h 3432600"/>
              <a:gd name="connsiteX6" fmla="*/ 0 w 12192000"/>
              <a:gd name="connsiteY6" fmla="*/ 3432600 h 343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2600">
                <a:moveTo>
                  <a:pt x="0" y="0"/>
                </a:moveTo>
                <a:lnTo>
                  <a:pt x="12192000" y="0"/>
                </a:lnTo>
                <a:lnTo>
                  <a:pt x="12192000" y="3432600"/>
                </a:lnTo>
                <a:lnTo>
                  <a:pt x="12077854" y="3424066"/>
                </a:lnTo>
                <a:cubicBezTo>
                  <a:pt x="10546806" y="3320027"/>
                  <a:pt x="8431806" y="3255697"/>
                  <a:pt x="6096000" y="3255697"/>
                </a:cubicBezTo>
                <a:cubicBezTo>
                  <a:pt x="3760194" y="3255697"/>
                  <a:pt x="1645194" y="3320027"/>
                  <a:pt x="114146" y="3424066"/>
                </a:cubicBezTo>
                <a:lnTo>
                  <a:pt x="0" y="3432600"/>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11"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4" name="Titel 1"/>
          <p:cNvSpPr>
            <a:spLocks noGrp="1"/>
          </p:cNvSpPr>
          <p:nvPr>
            <p:ph type="title" hasCustomPrompt="1"/>
          </p:nvPr>
        </p:nvSpPr>
        <p:spPr>
          <a:xfrm>
            <a:off x="407988" y="3432601"/>
            <a:ext cx="6776384"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Proxima Nova" panose="020B0503030502060204" pitchFamily="34" charset="0"/>
                <a:cs typeface="Arial"/>
              </a:defRPr>
            </a:lvl1pPr>
          </a:lstStyle>
          <a:p>
            <a:r>
              <a:rPr lang="en-US" noProof="0" dirty="0"/>
              <a:t>Click to edit headline</a:t>
            </a:r>
          </a:p>
        </p:txBody>
      </p:sp>
    </p:spTree>
    <p:extLst>
      <p:ext uri="{BB962C8B-B14F-4D97-AF65-F5344CB8AC3E}">
        <p14:creationId xmlns:p14="http://schemas.microsoft.com/office/powerpoint/2010/main" val="130665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Title gray background">
    <p:spTree>
      <p:nvGrpSpPr>
        <p:cNvPr id="1" name=""/>
        <p:cNvGrpSpPr/>
        <p:nvPr/>
      </p:nvGrpSpPr>
      <p:grpSpPr>
        <a:xfrm>
          <a:off x="0" y="0"/>
          <a:ext cx="0" cy="0"/>
          <a:chOff x="0" y="0"/>
          <a:chExt cx="0" cy="0"/>
        </a:xfrm>
      </p:grpSpPr>
      <p:sp>
        <p:nvSpPr>
          <p:cNvPr id="6" name="Freeform 5"/>
          <p:cNvSpPr/>
          <p:nvPr userDrawn="1"/>
        </p:nvSpPr>
        <p:spPr>
          <a:xfrm>
            <a:off x="0" y="1"/>
            <a:ext cx="12192000" cy="1552574"/>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007F7F"/>
          </a:solidFill>
          <a:ln w="25400" cap="rnd">
            <a:noFill/>
            <a:custDash>
              <a:ds d="100000" sp="200000"/>
            </a:custDash>
            <a:round/>
          </a:ln>
        </p:spPr>
        <p:txBody>
          <a:bodyPr lIns="0" tIns="0" rIns="0" bIns="0" rtlCol="0" anchor="ctr"/>
          <a:lstStyle/>
          <a:p>
            <a:pPr algn="ctr" defTabSz="609585"/>
            <a:endParaRPr lang="en-US" sz="2800" dirty="0">
              <a:solidFill>
                <a:srgbClr val="636466"/>
              </a:solidFill>
              <a:cs typeface="Arial"/>
              <a:sym typeface="Helvetica"/>
            </a:endParaRPr>
          </a:p>
        </p:txBody>
      </p:sp>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2800" b="0" cap="none" spc="93">
                <a:solidFill>
                  <a:schemeClr val="bg1"/>
                </a:solidFill>
                <a:latin typeface="Proxima Nova" panose="020B0503030502060204" pitchFamily="34" charset="0"/>
                <a:cs typeface="Arial"/>
              </a:defRPr>
            </a:lvl1pPr>
          </a:lstStyle>
          <a:p>
            <a:r>
              <a:rPr lang="en-US" noProof="0" dirty="0"/>
              <a:t>Click to edit headline</a:t>
            </a:r>
          </a:p>
        </p:txBody>
      </p:sp>
      <p:sp>
        <p:nvSpPr>
          <p:cNvPr id="8" name="Fußzeilenplatzhalter 3"/>
          <p:cNvSpPr txBox="1">
            <a:spLocks/>
          </p:cNvSpPr>
          <p:nvPr userDrawn="1"/>
        </p:nvSpPr>
        <p:spPr>
          <a:xfrm>
            <a:off x="894944" y="6539236"/>
            <a:ext cx="4680000" cy="138499"/>
          </a:xfrm>
          <a:prstGeom prst="rect">
            <a:avLst/>
          </a:prstGeom>
        </p:spPr>
        <p:txBody>
          <a:bodyPr vert="horz" wrap="square" lIns="0" tIns="0" rIns="0" bIns="0" rtlCol="0" anchor="ctr">
            <a:spAutoFit/>
          </a:bodyPr>
          <a:lstStyle>
            <a:defPPr>
              <a:defRPr lang="de-DE"/>
            </a:defPPr>
            <a:lvl1pPr marL="0" algn="l" defTabSz="609585" rtl="0" eaLnBrk="1" latinLnBrk="0" hangingPunct="1">
              <a:defRPr sz="900" kern="0" spc="53">
                <a:solidFill>
                  <a:schemeClr val="tx1"/>
                </a:solidFill>
                <a:latin typeface="+mn-lt"/>
                <a:ea typeface="+mn-ea"/>
                <a:cs typeface="Arial"/>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10" name="Foliennummernplatzhalter 5">
            <a:extLst>
              <a:ext uri="{FF2B5EF4-FFF2-40B4-BE49-F238E27FC236}">
                <a16:creationId xmlns="" xmlns:a16="http://schemas.microsoft.com/office/drawing/2014/main" id="{9C5F4084-3D4A-4809-9327-9E01AB8D251F}"/>
              </a:ext>
            </a:extLst>
          </p:cNvPr>
          <p:cNvSpPr txBox="1">
            <a:spLocks/>
          </p:cNvSpPr>
          <p:nvPr userDrawn="1"/>
        </p:nvSpPr>
        <p:spPr>
          <a:xfrm>
            <a:off x="431647" y="6536486"/>
            <a:ext cx="360000" cy="144000"/>
          </a:xfrm>
          <a:prstGeom prst="rect">
            <a:avLst/>
          </a:prstGeom>
        </p:spPr>
        <p:txBody>
          <a:bodyPr wrap="none" lIns="0" tIns="0" rIns="0" bIns="0" anchor="ctr" anchorCtr="0">
            <a:noAutofit/>
          </a:bodyPr>
          <a:lstStyle>
            <a:defPPr>
              <a:defRPr lang="de-DE"/>
            </a:defPPr>
            <a:lvl1pPr marL="0" algn="l" defTabSz="609585" rtl="0" eaLnBrk="1" latinLnBrk="0" hangingPunct="1">
              <a:defRPr sz="900" b="0" kern="0" cap="none" spc="67">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417787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itle gray background">
    <p:spTree>
      <p:nvGrpSpPr>
        <p:cNvPr id="1" name=""/>
        <p:cNvGrpSpPr/>
        <p:nvPr/>
      </p:nvGrpSpPr>
      <p:grpSpPr>
        <a:xfrm>
          <a:off x="0" y="0"/>
          <a:ext cx="0" cy="0"/>
          <a:chOff x="0" y="0"/>
          <a:chExt cx="0" cy="0"/>
        </a:xfrm>
      </p:grpSpPr>
      <p:sp>
        <p:nvSpPr>
          <p:cNvPr id="9" name="Freeform 8"/>
          <p:cNvSpPr/>
          <p:nvPr userDrawn="1"/>
        </p:nvSpPr>
        <p:spPr>
          <a:xfrm>
            <a:off x="0" y="0"/>
            <a:ext cx="12192000" cy="1554480"/>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206598"/>
          </a:solidFill>
          <a:ln w="25400" cap="rnd">
            <a:noFill/>
            <a:custDash>
              <a:ds d="100000" sp="200000"/>
            </a:custDash>
            <a:round/>
          </a:ln>
        </p:spPr>
        <p:txBody>
          <a:bodyPr lIns="0" tIns="0" rIns="0" bIns="0" rtlCol="0" anchor="ctr"/>
          <a:lstStyle/>
          <a:p>
            <a:pPr algn="ctr" defTabSz="609585"/>
            <a:endParaRPr lang="en-US" sz="1200" dirty="0">
              <a:solidFill>
                <a:srgbClr val="636466"/>
              </a:solidFill>
              <a:latin typeface="Arial"/>
              <a:cs typeface="Arial"/>
              <a:sym typeface="Helvetica"/>
            </a:endParaRPr>
          </a:p>
        </p:txBody>
      </p:sp>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2800" b="0" cap="none" spc="93">
                <a:solidFill>
                  <a:schemeClr val="bg1"/>
                </a:solidFill>
                <a:latin typeface="Proxima Nova" panose="020B0503030502060204" pitchFamily="34" charset="0"/>
                <a:cs typeface="Arial"/>
              </a:defRPr>
            </a:lvl1pPr>
          </a:lstStyle>
          <a:p>
            <a:r>
              <a:rPr lang="en-US" noProof="0" dirty="0"/>
              <a:t>Click to edit headline</a:t>
            </a:r>
          </a:p>
        </p:txBody>
      </p:sp>
      <p:sp>
        <p:nvSpPr>
          <p:cNvPr id="6" name="Fußzeilenplatzhalter 3"/>
          <p:cNvSpPr txBox="1">
            <a:spLocks/>
          </p:cNvSpPr>
          <p:nvPr userDrawn="1"/>
        </p:nvSpPr>
        <p:spPr>
          <a:xfrm>
            <a:off x="894944" y="6539236"/>
            <a:ext cx="4680000" cy="138499"/>
          </a:xfrm>
          <a:prstGeom prst="rect">
            <a:avLst/>
          </a:prstGeom>
        </p:spPr>
        <p:txBody>
          <a:bodyPr vert="horz" wrap="square" lIns="0" tIns="0" rIns="0" bIns="0" rtlCol="0" anchor="ctr">
            <a:spAutoFit/>
          </a:bodyPr>
          <a:lstStyle>
            <a:defPPr>
              <a:defRPr lang="de-DE"/>
            </a:defPPr>
            <a:lvl1pPr marL="0" algn="l" defTabSz="609585" rtl="0" eaLnBrk="1" latinLnBrk="0" hangingPunct="1">
              <a:defRPr sz="900" kern="0" spc="53">
                <a:solidFill>
                  <a:schemeClr val="tx1"/>
                </a:solidFill>
                <a:latin typeface="+mn-lt"/>
                <a:ea typeface="+mn-ea"/>
                <a:cs typeface="Arial"/>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8" name="Foliennummernplatzhalter 5">
            <a:extLst>
              <a:ext uri="{FF2B5EF4-FFF2-40B4-BE49-F238E27FC236}">
                <a16:creationId xmlns="" xmlns:a16="http://schemas.microsoft.com/office/drawing/2014/main" id="{9C5F4084-3D4A-4809-9327-9E01AB8D251F}"/>
              </a:ext>
            </a:extLst>
          </p:cNvPr>
          <p:cNvSpPr txBox="1">
            <a:spLocks/>
          </p:cNvSpPr>
          <p:nvPr userDrawn="1"/>
        </p:nvSpPr>
        <p:spPr>
          <a:xfrm>
            <a:off x="431647" y="6536486"/>
            <a:ext cx="360000" cy="144000"/>
          </a:xfrm>
          <a:prstGeom prst="rect">
            <a:avLst/>
          </a:prstGeom>
        </p:spPr>
        <p:txBody>
          <a:bodyPr wrap="none" lIns="0" tIns="0" rIns="0" bIns="0" anchor="ctr" anchorCtr="0">
            <a:noAutofit/>
          </a:bodyPr>
          <a:lstStyle>
            <a:defPPr>
              <a:defRPr lang="de-DE"/>
            </a:defPPr>
            <a:lvl1pPr marL="0" algn="l" defTabSz="609585" rtl="0" eaLnBrk="1" latinLnBrk="0" hangingPunct="1">
              <a:defRPr sz="900" b="0" kern="0" cap="none" spc="67">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37963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Landscape 1/3 2/3">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1"/>
            <a:ext cx="12192000" cy="2160552"/>
          </a:xfrm>
          <a:custGeom>
            <a:avLst/>
            <a:gdLst>
              <a:gd name="connsiteX0" fmla="*/ 0 w 12192000"/>
              <a:gd name="connsiteY0" fmla="*/ 0 h 2160552"/>
              <a:gd name="connsiteX1" fmla="*/ 12192000 w 12192000"/>
              <a:gd name="connsiteY1" fmla="*/ 0 h 2160552"/>
              <a:gd name="connsiteX2" fmla="*/ 12192000 w 12192000"/>
              <a:gd name="connsiteY2" fmla="*/ 2160552 h 2160552"/>
              <a:gd name="connsiteX3" fmla="*/ 12077853 w 12192000"/>
              <a:gd name="connsiteY3" fmla="*/ 2152018 h 2160552"/>
              <a:gd name="connsiteX4" fmla="*/ 6095999 w 12192000"/>
              <a:gd name="connsiteY4" fmla="*/ 1983649 h 2160552"/>
              <a:gd name="connsiteX5" fmla="*/ 114145 w 12192000"/>
              <a:gd name="connsiteY5" fmla="*/ 2152018 h 2160552"/>
              <a:gd name="connsiteX6" fmla="*/ 0 w 12192000"/>
              <a:gd name="connsiteY6" fmla="*/ 2160552 h 21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60552">
                <a:moveTo>
                  <a:pt x="0" y="0"/>
                </a:moveTo>
                <a:lnTo>
                  <a:pt x="12192000" y="0"/>
                </a:lnTo>
                <a:lnTo>
                  <a:pt x="12192000" y="2160552"/>
                </a:lnTo>
                <a:lnTo>
                  <a:pt x="12077853" y="2152018"/>
                </a:lnTo>
                <a:cubicBezTo>
                  <a:pt x="10546805" y="2047979"/>
                  <a:pt x="8431805" y="1983649"/>
                  <a:pt x="6095999" y="1983649"/>
                </a:cubicBezTo>
                <a:cubicBezTo>
                  <a:pt x="3760193" y="1983649"/>
                  <a:pt x="1645193" y="2047979"/>
                  <a:pt x="114145" y="2152018"/>
                </a:cubicBezTo>
                <a:lnTo>
                  <a:pt x="0" y="216055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11"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2" name="Titel 1"/>
          <p:cNvSpPr>
            <a:spLocks noGrp="1"/>
          </p:cNvSpPr>
          <p:nvPr>
            <p:ph type="title" hasCustomPrompt="1"/>
          </p:nvPr>
        </p:nvSpPr>
        <p:spPr>
          <a:xfrm>
            <a:off x="431648" y="2154619"/>
            <a:ext cx="6776384"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Arial"/>
                <a:cs typeface="Arial"/>
              </a:defRPr>
            </a:lvl1pPr>
          </a:lstStyle>
          <a:p>
            <a:r>
              <a:rPr lang="en-US" noProof="0" dirty="0"/>
              <a:t>Click to edit headline</a:t>
            </a:r>
          </a:p>
        </p:txBody>
      </p:sp>
      <p:sp>
        <p:nvSpPr>
          <p:cNvPr id="14" name="Textplatzhalter 10"/>
          <p:cNvSpPr>
            <a:spLocks noGrp="1"/>
          </p:cNvSpPr>
          <p:nvPr>
            <p:ph type="body" sz="quarter" idx="16" hasCustomPrompt="1"/>
          </p:nvPr>
        </p:nvSpPr>
        <p:spPr>
          <a:xfrm>
            <a:off x="431648" y="3196920"/>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304174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a16="http://schemas.microsoft.com/office/drawing/2014/main" xmlns=""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11" name="Foliennummernplatzhalter 5">
            <a:extLst>
              <a:ext uri="{FF2B5EF4-FFF2-40B4-BE49-F238E27FC236}">
                <a16:creationId xmlns:a16="http://schemas.microsoft.com/office/drawing/2014/main" xmlns=""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81791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Landscape 1/3 2/3">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1"/>
            <a:ext cx="12192000" cy="2160552"/>
          </a:xfrm>
          <a:custGeom>
            <a:avLst/>
            <a:gdLst>
              <a:gd name="connsiteX0" fmla="*/ 0 w 12192000"/>
              <a:gd name="connsiteY0" fmla="*/ 0 h 2160552"/>
              <a:gd name="connsiteX1" fmla="*/ 12192000 w 12192000"/>
              <a:gd name="connsiteY1" fmla="*/ 0 h 2160552"/>
              <a:gd name="connsiteX2" fmla="*/ 12192000 w 12192000"/>
              <a:gd name="connsiteY2" fmla="*/ 2160552 h 2160552"/>
              <a:gd name="connsiteX3" fmla="*/ 12077853 w 12192000"/>
              <a:gd name="connsiteY3" fmla="*/ 2152018 h 2160552"/>
              <a:gd name="connsiteX4" fmla="*/ 6095999 w 12192000"/>
              <a:gd name="connsiteY4" fmla="*/ 1983649 h 2160552"/>
              <a:gd name="connsiteX5" fmla="*/ 114145 w 12192000"/>
              <a:gd name="connsiteY5" fmla="*/ 2152018 h 2160552"/>
              <a:gd name="connsiteX6" fmla="*/ 0 w 12192000"/>
              <a:gd name="connsiteY6" fmla="*/ 2160552 h 21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60552">
                <a:moveTo>
                  <a:pt x="0" y="0"/>
                </a:moveTo>
                <a:lnTo>
                  <a:pt x="12192000" y="0"/>
                </a:lnTo>
                <a:lnTo>
                  <a:pt x="12192000" y="2160552"/>
                </a:lnTo>
                <a:lnTo>
                  <a:pt x="12077853" y="2152018"/>
                </a:lnTo>
                <a:cubicBezTo>
                  <a:pt x="10546805" y="2047979"/>
                  <a:pt x="8431805" y="1983649"/>
                  <a:pt x="6095999" y="1983649"/>
                </a:cubicBezTo>
                <a:cubicBezTo>
                  <a:pt x="3760193" y="1983649"/>
                  <a:pt x="1645193" y="2047979"/>
                  <a:pt x="114145" y="2152018"/>
                </a:cubicBezTo>
                <a:lnTo>
                  <a:pt x="0" y="216055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11"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2" name="Titel 1"/>
          <p:cNvSpPr>
            <a:spLocks noGrp="1"/>
          </p:cNvSpPr>
          <p:nvPr>
            <p:ph type="title" hasCustomPrompt="1"/>
          </p:nvPr>
        </p:nvSpPr>
        <p:spPr>
          <a:xfrm>
            <a:off x="431648" y="2154619"/>
            <a:ext cx="6776384"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Proxima Nova" panose="020B0503030502060204" pitchFamily="34" charset="0"/>
                <a:cs typeface="Arial"/>
              </a:defRPr>
            </a:lvl1pPr>
          </a:lstStyle>
          <a:p>
            <a:r>
              <a:rPr lang="en-US" noProof="0" dirty="0"/>
              <a:t>Click to edit headline</a:t>
            </a:r>
          </a:p>
        </p:txBody>
      </p:sp>
      <p:sp>
        <p:nvSpPr>
          <p:cNvPr id="14" name="Textplatzhalter 10"/>
          <p:cNvSpPr>
            <a:spLocks noGrp="1"/>
          </p:cNvSpPr>
          <p:nvPr>
            <p:ph type="body" sz="quarter" idx="16" hasCustomPrompt="1"/>
          </p:nvPr>
        </p:nvSpPr>
        <p:spPr>
          <a:xfrm>
            <a:off x="431648" y="3196920"/>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Proxima Nova" panose="020B0503030502060204" pitchFamily="34" charset="0"/>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Proxima Nova" panose="020B0503030502060204" pitchFamily="34" charset="0"/>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Proxima Nova" panose="020B0503030502060204" pitchFamily="34" charset="0"/>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Proxima Nova" panose="020B0503030502060204" pitchFamily="34" charset="0"/>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288567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31649" y="665053"/>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31649" y="1360931"/>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9"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0578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587205" y="138729"/>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587205" y="1107034"/>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pic>
        <p:nvPicPr>
          <p:cNvPr id="9"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416852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68165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424639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5072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7986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22400" y="216001"/>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1"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06405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234212"/>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401" y="216001"/>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02543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5957105" y="1219213"/>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5957105" y="216001"/>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85339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7"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115431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249363"/>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7334"/>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36725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5963953" y="1219213"/>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5963953" y="216001"/>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7860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23333" y="1249999"/>
            <a:ext cx="11336867" cy="5089525"/>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07301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0" y="1249363"/>
            <a:ext cx="5538461"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22401" y="216001"/>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22031" y="1249363"/>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7878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22031" y="214230"/>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22033" y="1249363"/>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61363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22401"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22031" y="1249363"/>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96346" y="1249364"/>
            <a:ext cx="5548225"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73162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22401" y="216001"/>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39856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80105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22401" y="216001"/>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821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85138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smtClean="0"/>
              <a:t>Click to write heading</a:t>
            </a:r>
            <a:endParaRPr lang="en-US" dirty="0"/>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10"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49499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4195767" y="1332807"/>
            <a:ext cx="3791999" cy="3792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32435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600"/>
            </a:lvl1pPr>
          </a:lstStyle>
          <a:p>
            <a:r>
              <a:rPr lang="en-US" smtClean="0"/>
              <a:t>Click to edit Master title style</a:t>
            </a:r>
            <a:endParaRPr lang="sv-SE"/>
          </a:p>
        </p:txBody>
      </p:sp>
      <p:sp>
        <p:nvSpPr>
          <p:cNvPr id="3" name="Content Placeholder 2"/>
          <p:cNvSpPr>
            <a:spLocks noGrp="1"/>
          </p:cNvSpPr>
          <p:nvPr>
            <p:ph idx="1"/>
          </p:nvPr>
        </p:nvSpPr>
        <p:spPr>
          <a:xfrm>
            <a:off x="646547" y="1704109"/>
            <a:ext cx="10972800" cy="442205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Footer Placeholder 4"/>
          <p:cNvSpPr>
            <a:spLocks noGrp="1"/>
          </p:cNvSpPr>
          <p:nvPr>
            <p:ph type="ftr" sz="quarter" idx="11"/>
          </p:nvPr>
        </p:nvSpPr>
        <p:spPr/>
        <p:txBody>
          <a:bodyPr/>
          <a:lstStyle>
            <a:lvl1pPr>
              <a:defRPr/>
            </a:lvl1pPr>
          </a:lstStyle>
          <a:p>
            <a:endParaRPr lang="sv-SE"/>
          </a:p>
        </p:txBody>
      </p:sp>
      <p:sp>
        <p:nvSpPr>
          <p:cNvPr id="6" name="Slide Number Placeholder 5"/>
          <p:cNvSpPr>
            <a:spLocks noGrp="1"/>
          </p:cNvSpPr>
          <p:nvPr>
            <p:ph type="sldNum" sz="quarter" idx="12"/>
          </p:nvPr>
        </p:nvSpPr>
        <p:spPr/>
        <p:txBody>
          <a:bodyPr/>
          <a:lstStyle/>
          <a:p>
            <a:fld id="{19DC3D01-2C58-491C-A151-7630CA8F6BAC}" type="slidenum">
              <a:rPr lang="sv-SE" smtClean="0"/>
              <a:pPr/>
              <a:t>‹#›</a:t>
            </a:fld>
            <a:endParaRPr lang="sv-SE"/>
          </a:p>
        </p:txBody>
      </p:sp>
    </p:spTree>
    <p:extLst>
      <p:ext uri="{BB962C8B-B14F-4D97-AF65-F5344CB8AC3E}">
        <p14:creationId xmlns:p14="http://schemas.microsoft.com/office/powerpoint/2010/main" val="188940638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600"/>
            </a:lvl1pPr>
          </a:lstStyle>
          <a:p>
            <a:r>
              <a:rPr lang="en-US" smtClean="0"/>
              <a:t>Click to edit Master title style</a:t>
            </a:r>
            <a:endParaRPr lang="sv-SE"/>
          </a:p>
        </p:txBody>
      </p:sp>
      <p:sp>
        <p:nvSpPr>
          <p:cNvPr id="3" name="Content Placeholder 2"/>
          <p:cNvSpPr>
            <a:spLocks noGrp="1"/>
          </p:cNvSpPr>
          <p:nvPr>
            <p:ph idx="1"/>
          </p:nvPr>
        </p:nvSpPr>
        <p:spPr>
          <a:xfrm>
            <a:off x="646547" y="1953500"/>
            <a:ext cx="10972800" cy="4184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Footer Placeholder 4"/>
          <p:cNvSpPr>
            <a:spLocks noGrp="1"/>
          </p:cNvSpPr>
          <p:nvPr>
            <p:ph type="ftr" sz="quarter" idx="11"/>
          </p:nvPr>
        </p:nvSpPr>
        <p:spPr/>
        <p:txBody>
          <a:bodyPr/>
          <a:lstStyle>
            <a:lvl1pPr>
              <a:defRPr/>
            </a:lvl1pPr>
          </a:lstStyle>
          <a:p>
            <a:endParaRPr lang="sv-SE"/>
          </a:p>
        </p:txBody>
      </p:sp>
      <p:sp>
        <p:nvSpPr>
          <p:cNvPr id="6" name="Slide Number Placeholder 5"/>
          <p:cNvSpPr>
            <a:spLocks noGrp="1"/>
          </p:cNvSpPr>
          <p:nvPr>
            <p:ph type="sldNum" sz="quarter" idx="12"/>
          </p:nvPr>
        </p:nvSpPr>
        <p:spPr/>
        <p:txBody>
          <a:bodyPr/>
          <a:lstStyle/>
          <a:p>
            <a:fld id="{19DC3D01-2C58-491C-A151-7630CA8F6BAC}" type="slidenum">
              <a:rPr lang="sv-SE" smtClean="0"/>
              <a:pPr/>
              <a:t>‹#›</a:t>
            </a:fld>
            <a:endParaRPr lang="sv-SE"/>
          </a:p>
        </p:txBody>
      </p:sp>
      <p:sp>
        <p:nvSpPr>
          <p:cNvPr id="8" name="Text Placeholder 7"/>
          <p:cNvSpPr>
            <a:spLocks noGrp="1"/>
          </p:cNvSpPr>
          <p:nvPr>
            <p:ph type="body" sz="quarter" idx="13" hasCustomPrompt="1"/>
          </p:nvPr>
        </p:nvSpPr>
        <p:spPr>
          <a:xfrm>
            <a:off x="646547" y="747565"/>
            <a:ext cx="10991851" cy="582613"/>
          </a:xfrm>
        </p:spPr>
        <p:txBody>
          <a:bodyPr>
            <a:normAutofit/>
          </a:bodyPr>
          <a:lstStyle>
            <a:lvl1pPr marL="0" indent="0">
              <a:buFontTx/>
              <a:buNone/>
              <a:defRPr sz="2100">
                <a:solidFill>
                  <a:schemeClr val="tx1">
                    <a:lumMod val="50000"/>
                    <a:lumOff val="50000"/>
                  </a:schemeClr>
                </a:solidFill>
              </a:defRPr>
            </a:lvl1pPr>
            <a:lvl2pPr marL="263525" indent="0">
              <a:buFontTx/>
              <a:buNone/>
              <a:defRPr/>
            </a:lvl2pPr>
            <a:lvl3pPr marL="539750" indent="0">
              <a:buFontTx/>
              <a:buNone/>
              <a:defRPr/>
            </a:lvl3pPr>
            <a:lvl4pPr marL="776287" indent="0">
              <a:buFontTx/>
              <a:buNone/>
              <a:defRPr/>
            </a:lvl4pPr>
            <a:lvl5pPr marL="1011238" indent="0">
              <a:buFontTx/>
              <a:buNone/>
              <a:defRPr/>
            </a:lvl5pPr>
          </a:lstStyle>
          <a:p>
            <a:pPr lvl="0"/>
            <a:r>
              <a:rPr lang="en-US" smtClean="0"/>
              <a:t>Click to edit sub-heading text</a:t>
            </a:r>
          </a:p>
        </p:txBody>
      </p:sp>
    </p:spTree>
    <p:extLst>
      <p:ext uri="{BB962C8B-B14F-4D97-AF65-F5344CB8AC3E}">
        <p14:creationId xmlns:p14="http://schemas.microsoft.com/office/powerpoint/2010/main" val="355901947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cSld name="Slide withou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4" name="Footer Placeholder 3"/>
          <p:cNvSpPr>
            <a:spLocks noGrp="1"/>
          </p:cNvSpPr>
          <p:nvPr>
            <p:ph type="ftr" sz="quarter" idx="11"/>
          </p:nvPr>
        </p:nvSpPr>
        <p:spPr/>
        <p:txBody>
          <a:bodyPr/>
          <a:lstStyle>
            <a:lvl1pPr>
              <a:defRPr/>
            </a:lvl1pPr>
          </a:lstStyle>
          <a:p>
            <a:endParaRPr lang="sv-SE"/>
          </a:p>
        </p:txBody>
      </p:sp>
      <p:sp>
        <p:nvSpPr>
          <p:cNvPr id="5" name="Slide Number Placeholder 4"/>
          <p:cNvSpPr>
            <a:spLocks noGrp="1"/>
          </p:cNvSpPr>
          <p:nvPr>
            <p:ph type="sldNum" sz="quarter" idx="12"/>
          </p:nvPr>
        </p:nvSpPr>
        <p:spPr/>
        <p:txBody>
          <a:bodyPr/>
          <a:lstStyle/>
          <a:p>
            <a:fld id="{19DC3D01-2C58-491C-A151-7630CA8F6BAC}" type="slidenum">
              <a:rPr lang="sv-SE" smtClean="0"/>
              <a:pPr/>
              <a:t>‹#›</a:t>
            </a:fld>
            <a:endParaRPr lang="sv-SE"/>
          </a:p>
        </p:txBody>
      </p:sp>
    </p:spTree>
    <p:extLst>
      <p:ext uri="{BB962C8B-B14F-4D97-AF65-F5344CB8AC3E}">
        <p14:creationId xmlns:p14="http://schemas.microsoft.com/office/powerpoint/2010/main" val="3862878947"/>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dirty="0" smtClean="0"/>
              <a:t>Klicka här för att ändra format</a:t>
            </a:r>
            <a:endParaRPr lang="sv-SE" dirty="0"/>
          </a:p>
        </p:txBody>
      </p:sp>
      <p:sp>
        <p:nvSpPr>
          <p:cNvPr id="13" name="Platshållare för innehåll 12"/>
          <p:cNvSpPr>
            <a:spLocks noGrp="1"/>
          </p:cNvSpPr>
          <p:nvPr>
            <p:ph sz="quarter" idx="15"/>
          </p:nvPr>
        </p:nvSpPr>
        <p:spPr>
          <a:xfrm>
            <a:off x="239349" y="17732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6" name="Platshållare för text 15"/>
          <p:cNvSpPr>
            <a:spLocks noGrp="1"/>
          </p:cNvSpPr>
          <p:nvPr>
            <p:ph type="body" sz="quarter" idx="17"/>
          </p:nvPr>
        </p:nvSpPr>
        <p:spPr>
          <a:xfrm>
            <a:off x="239184"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8" name="Platshållare för text 15"/>
          <p:cNvSpPr>
            <a:spLocks noGrp="1"/>
          </p:cNvSpPr>
          <p:nvPr>
            <p:ph type="body" sz="quarter" idx="18"/>
          </p:nvPr>
        </p:nvSpPr>
        <p:spPr>
          <a:xfrm>
            <a:off x="6288021"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9" name="Platshållare för innehåll 12"/>
          <p:cNvSpPr>
            <a:spLocks noGrp="1"/>
          </p:cNvSpPr>
          <p:nvPr>
            <p:ph sz="quarter" idx="19"/>
          </p:nvPr>
        </p:nvSpPr>
        <p:spPr>
          <a:xfrm>
            <a:off x="6288021" y="17728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7936150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587205" y="584201"/>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587205" y="1552506"/>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239171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600"/>
            </a:lvl1pPr>
          </a:lstStyle>
          <a:p>
            <a:r>
              <a:rPr lang="en-US" smtClean="0"/>
              <a:t>Click to edit Master title style</a:t>
            </a:r>
            <a:endParaRPr lang="sv-SE"/>
          </a:p>
        </p:txBody>
      </p:sp>
      <p:sp>
        <p:nvSpPr>
          <p:cNvPr id="3" name="Content Placeholder 2"/>
          <p:cNvSpPr>
            <a:spLocks noGrp="1"/>
          </p:cNvSpPr>
          <p:nvPr>
            <p:ph idx="1"/>
          </p:nvPr>
        </p:nvSpPr>
        <p:spPr>
          <a:xfrm>
            <a:off x="646547" y="1953500"/>
            <a:ext cx="10972800" cy="4184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Footer Placeholder 4"/>
          <p:cNvSpPr>
            <a:spLocks noGrp="1"/>
          </p:cNvSpPr>
          <p:nvPr>
            <p:ph type="ftr" sz="quarter" idx="11"/>
          </p:nvPr>
        </p:nvSpPr>
        <p:spPr/>
        <p:txBody>
          <a:bodyPr/>
          <a:lstStyle>
            <a:lvl1pPr>
              <a:defRPr/>
            </a:lvl1pPr>
          </a:lstStyle>
          <a:p>
            <a:endParaRPr lang="sv-SE"/>
          </a:p>
        </p:txBody>
      </p:sp>
      <p:sp>
        <p:nvSpPr>
          <p:cNvPr id="6" name="Slide Number Placeholder 5"/>
          <p:cNvSpPr>
            <a:spLocks noGrp="1"/>
          </p:cNvSpPr>
          <p:nvPr>
            <p:ph type="sldNum" sz="quarter" idx="12"/>
          </p:nvPr>
        </p:nvSpPr>
        <p:spPr/>
        <p:txBody>
          <a:bodyPr/>
          <a:lstStyle/>
          <a:p>
            <a:fld id="{19DC3D01-2C58-491C-A151-7630CA8F6BAC}" type="slidenum">
              <a:rPr lang="sv-SE" smtClean="0"/>
              <a:pPr/>
              <a:t>‹#›</a:t>
            </a:fld>
            <a:endParaRPr lang="sv-SE"/>
          </a:p>
        </p:txBody>
      </p:sp>
      <p:sp>
        <p:nvSpPr>
          <p:cNvPr id="8" name="Text Placeholder 7"/>
          <p:cNvSpPr>
            <a:spLocks noGrp="1"/>
          </p:cNvSpPr>
          <p:nvPr>
            <p:ph type="body" sz="quarter" idx="13" hasCustomPrompt="1"/>
          </p:nvPr>
        </p:nvSpPr>
        <p:spPr>
          <a:xfrm>
            <a:off x="646547" y="747565"/>
            <a:ext cx="10991851" cy="582613"/>
          </a:xfrm>
        </p:spPr>
        <p:txBody>
          <a:bodyPr>
            <a:normAutofit/>
          </a:bodyPr>
          <a:lstStyle>
            <a:lvl1pPr marL="0" indent="0">
              <a:buFontTx/>
              <a:buNone/>
              <a:defRPr sz="2100">
                <a:solidFill>
                  <a:schemeClr val="tx1">
                    <a:lumMod val="50000"/>
                    <a:lumOff val="50000"/>
                  </a:schemeClr>
                </a:solidFill>
              </a:defRPr>
            </a:lvl1pPr>
            <a:lvl2pPr marL="263525" indent="0">
              <a:buFontTx/>
              <a:buNone/>
              <a:defRPr/>
            </a:lvl2pPr>
            <a:lvl3pPr marL="539750" indent="0">
              <a:buFontTx/>
              <a:buNone/>
              <a:defRPr/>
            </a:lvl3pPr>
            <a:lvl4pPr marL="776287" indent="0">
              <a:buFontTx/>
              <a:buNone/>
              <a:defRPr/>
            </a:lvl4pPr>
            <a:lvl5pPr marL="1011238" indent="0">
              <a:buFontTx/>
              <a:buNone/>
              <a:defRPr/>
            </a:lvl5pPr>
          </a:lstStyle>
          <a:p>
            <a:pPr lvl="0"/>
            <a:r>
              <a:rPr lang="en-US" smtClean="0"/>
              <a:t>Click to edit sub-heading text</a:t>
            </a:r>
          </a:p>
        </p:txBody>
      </p:sp>
    </p:spTree>
    <p:extLst>
      <p:ext uri="{BB962C8B-B14F-4D97-AF65-F5344CB8AC3E}">
        <p14:creationId xmlns:p14="http://schemas.microsoft.com/office/powerpoint/2010/main" val="3481427210"/>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dirty="0" smtClean="0"/>
              <a:t>Klicka här för att ändra format</a:t>
            </a:r>
            <a:endParaRPr lang="sv-SE" dirty="0"/>
          </a:p>
        </p:txBody>
      </p:sp>
      <p:sp>
        <p:nvSpPr>
          <p:cNvPr id="13" name="Platshållare för innehåll 12"/>
          <p:cNvSpPr>
            <a:spLocks noGrp="1"/>
          </p:cNvSpPr>
          <p:nvPr>
            <p:ph sz="quarter" idx="15"/>
          </p:nvPr>
        </p:nvSpPr>
        <p:spPr>
          <a:xfrm>
            <a:off x="239349" y="17732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6" name="Platshållare för text 15"/>
          <p:cNvSpPr>
            <a:spLocks noGrp="1"/>
          </p:cNvSpPr>
          <p:nvPr>
            <p:ph type="body" sz="quarter" idx="17"/>
          </p:nvPr>
        </p:nvSpPr>
        <p:spPr>
          <a:xfrm>
            <a:off x="239184"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8" name="Platshållare för text 15"/>
          <p:cNvSpPr>
            <a:spLocks noGrp="1"/>
          </p:cNvSpPr>
          <p:nvPr>
            <p:ph type="body" sz="quarter" idx="18"/>
          </p:nvPr>
        </p:nvSpPr>
        <p:spPr>
          <a:xfrm>
            <a:off x="6288021"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9" name="Platshållare för innehåll 12"/>
          <p:cNvSpPr>
            <a:spLocks noGrp="1"/>
          </p:cNvSpPr>
          <p:nvPr>
            <p:ph sz="quarter" idx="19"/>
          </p:nvPr>
        </p:nvSpPr>
        <p:spPr>
          <a:xfrm>
            <a:off x="6288021" y="17728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5871384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4195767" y="1332807"/>
            <a:ext cx="3791999" cy="3792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947346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587205" y="584201"/>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587205" y="1552506"/>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ASCOM WIRELESS SOLUTIONS | MARCH 2016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8" name="Picture 11" descr="Ascom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337317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PRESENTATION NAME |  DATE AND CREATOR | ©2017 ASCOM </a:t>
            </a:r>
            <a:endParaRPr lang="en-US" dirty="0"/>
          </a:p>
        </p:txBody>
      </p:sp>
      <p:sp>
        <p:nvSpPr>
          <p:cNvPr id="4" name="Slide Number Placeholder 3"/>
          <p:cNvSpPr>
            <a:spLocks noGrp="1"/>
          </p:cNvSpPr>
          <p:nvPr>
            <p:ph type="sldNum" sz="quarter" idx="11"/>
          </p:nvPr>
        </p:nvSpPr>
        <p:spPr/>
        <p:txBody>
          <a:body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56783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fr-FR" noProof="0" smtClean="0"/>
              <a:t>Cliquez sur l'icône pour ajouter un graphique SmartArt</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fr-FR" smtClean="0"/>
              <a:t>Modifiez les styles du texte du masque</a:t>
            </a:r>
          </a:p>
        </p:txBody>
      </p:sp>
    </p:spTree>
    <p:extLst>
      <p:ext uri="{BB962C8B-B14F-4D97-AF65-F5344CB8AC3E}">
        <p14:creationId xmlns:p14="http://schemas.microsoft.com/office/powerpoint/2010/main" val="224737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dirty="0" smtClean="0"/>
              <a:t>CALMER CRITICAL CARE SOLUTION |  15 MARCH 2016 DANIEL RHODIN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6455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79075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0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9937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751982"/>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7" y="1438127"/>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39563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85020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6302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6969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407883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3164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12" name="think-cell Slide" r:id="rId4" imgW="270" imgH="270" progId="TCLayout.ActiveDocument.1">
                  <p:embed/>
                </p:oleObj>
              </mc:Choice>
              <mc:Fallback>
                <p:oleObj name="think-cell Slide" r:id="rId4" imgW="270" imgH="270" progId="TCLayout.ActiveDocument.1">
                  <p:embed/>
                  <p:pic>
                    <p:nvPicPr>
                      <p:cNvPr id="2" name="Object 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a16="http://schemas.microsoft.com/office/drawing/2014/main" xmlns=""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a16="http://schemas.microsoft.com/office/drawing/2014/main" xmlns=""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ct val="10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a16="http://schemas.microsoft.com/office/drawing/2014/main" xmlns=""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8"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9"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87953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320" userDrawn="1">
          <p15:clr>
            <a:srgbClr val="FBAE40"/>
          </p15:clr>
        </p15:guide>
        <p15:guide id="4" pos="536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42478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7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2862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9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6518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0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1160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62545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6874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4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0640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6220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9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109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INTRODUCTION PROGRAM UMS  | MAY 2016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7" name="Picture 11" descr="Ascom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88851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bg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46442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924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7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23570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0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070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9692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68406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43421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72985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4396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79949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053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55815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11000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81924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7187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6353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866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77948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612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82303" y="1449389"/>
            <a:ext cx="5577698"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83185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8"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67733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7"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3917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52346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7"/>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1518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3852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83235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30509"/>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20808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48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63732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HIS Partner Value Proposition | Ascom Global Solutions, January 2016 © Ascom</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88473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0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5492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3797001069"/>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4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213150411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6283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13018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4395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White w logo">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3897949"/>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grpSp>
        <p:nvGrpSpPr>
          <p:cNvPr id="14" name="Circle"/>
          <p:cNvGrpSpPr/>
          <p:nvPr/>
        </p:nvGrpSpPr>
        <p:grpSpPr>
          <a:xfrm>
            <a:off x="-5422900" y="-3646162"/>
            <a:ext cx="11518900" cy="11521986"/>
            <a:chOff x="0" y="0"/>
            <a:chExt cx="11518900" cy="11521985"/>
          </a:xfrm>
        </p:grpSpPr>
        <p:sp>
          <p:nvSpPr>
            <p:cNvPr id="13" name="Circle"/>
            <p:cNvSpPr/>
            <p:nvPr/>
          </p:nvSpPr>
          <p:spPr>
            <a:xfrm>
              <a:off x="44450" y="44450"/>
              <a:ext cx="11430000" cy="11433085"/>
            </a:xfrm>
            <a:prstGeom prst="ellipse">
              <a:avLst/>
            </a:prstGeom>
            <a:solidFill>
              <a:srgbClr val="DCDEE0">
                <a:alpha val="50162"/>
              </a:srgbClr>
            </a:solidFill>
            <a:ln>
              <a:noFill/>
            </a:ln>
            <a:effectLst/>
          </p:spPr>
          <p:txBody>
            <a:bodyPr wrap="square" lIns="25400" tIns="25400" rIns="25400" bIns="25400" numCol="1" anchor="ctr">
              <a:noAutofit/>
            </a:bodyP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12" name="Circle" descr="Circle"/>
            <p:cNvPicPr>
              <a:picLocks/>
            </p:cNvPicPr>
            <p:nvPr/>
          </p:nvPicPr>
          <p:blipFill>
            <a:blip r:embed="rId2">
              <a:alphaModFix amt="50162"/>
              <a:extLst/>
            </a:blip>
            <a:stretch>
              <a:fillRect/>
            </a:stretch>
          </p:blipFill>
          <p:spPr>
            <a:xfrm>
              <a:off x="0" y="-1"/>
              <a:ext cx="11518900" cy="11521986"/>
            </a:xfrm>
            <a:prstGeom prst="rect">
              <a:avLst/>
            </a:prstGeom>
            <a:effectLst/>
          </p:spPr>
        </p:pic>
      </p:grpSp>
      <p:pic>
        <p:nvPicPr>
          <p:cNvPr id="15" name="ASCOM Logo 1000px.png" descr="ASCOM Logo 1000px.png"/>
          <p:cNvPicPr>
            <a:picLocks noChangeAspect="1"/>
          </p:cNvPicPr>
          <p:nvPr/>
        </p:nvPicPr>
        <p:blipFill>
          <a:blip r:embed="rId3">
            <a:extLst/>
          </a:blip>
          <a:stretch>
            <a:fillRect/>
          </a:stretch>
        </p:blipFill>
        <p:spPr>
          <a:xfrm>
            <a:off x="10097789" y="444713"/>
            <a:ext cx="1710908" cy="383245"/>
          </a:xfrm>
          <a:prstGeom prst="rect">
            <a:avLst/>
          </a:prstGeom>
          <a:ln w="12700">
            <a:miter lim="400000"/>
          </a:ln>
        </p:spPr>
      </p:pic>
      <p:sp>
        <p:nvSpPr>
          <p:cNvPr id="16" name="Circle"/>
          <p:cNvSpPr/>
          <p:nvPr/>
        </p:nvSpPr>
        <p:spPr>
          <a:xfrm>
            <a:off x="-1258023" y="-1269111"/>
            <a:ext cx="2538221" cy="2538221"/>
          </a:xfrm>
          <a:prstGeom prst="ellipse">
            <a:avLst/>
          </a:prstGeom>
          <a:solidFill>
            <a:srgbClr val="ED1C23"/>
          </a:solidFill>
          <a:ln w="3175">
            <a:miter lim="400000"/>
          </a:ln>
        </p:spPr>
        <p:txBody>
          <a:bodyPr lIns="25400" tIns="25400" rIns="25400" bIns="25400" anchor="ct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sp>
        <p:nvSpPr>
          <p:cNvPr id="17" name="Title Text"/>
          <p:cNvSpPr txBox="1">
            <a:spLocks noGrp="1"/>
          </p:cNvSpPr>
          <p:nvPr>
            <p:ph type="title"/>
          </p:nvPr>
        </p:nvSpPr>
        <p:spPr>
          <a:xfrm>
            <a:off x="1280197" y="0"/>
            <a:ext cx="8817594" cy="1272671"/>
          </a:xfrm>
          <a:prstGeom prst="rect">
            <a:avLst/>
          </a:prstGeom>
        </p:spPr>
        <p:txBody>
          <a:bodyPr lIns="25400" tIns="25400" rIns="25400" bIns="25400">
            <a:normAutofit/>
          </a:bodyPr>
          <a:lstStyle>
            <a:lvl1pPr defTabSz="350520">
              <a:defRPr sz="4200">
                <a:solidFill>
                  <a:srgbClr val="074F71"/>
                </a:solidFill>
                <a:latin typeface="Source Sans Pro ExtraLight"/>
                <a:ea typeface="Source Sans Pro ExtraLight"/>
                <a:cs typeface="Source Sans Pro ExtraLight"/>
                <a:sym typeface="Source Sans Pro ExtraLight"/>
              </a:defRPr>
            </a:lvl1pPr>
          </a:lstStyle>
          <a:p>
            <a:r>
              <a:t>Title Text</a:t>
            </a:r>
          </a:p>
        </p:txBody>
      </p:sp>
      <p:sp>
        <p:nvSpPr>
          <p:cNvPr id="18"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spc="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551533840"/>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only copy">
    <p:bg>
      <p:bgPr>
        <a:solidFill>
          <a:srgbClr val="FFFFFF"/>
        </a:solidFill>
        <a:effectLst/>
      </p:bgPr>
    </p:bg>
    <p:spTree>
      <p:nvGrpSpPr>
        <p:cNvPr id="1" name=""/>
        <p:cNvGrpSpPr/>
        <p:nvPr/>
      </p:nvGrpSpPr>
      <p:grpSpPr>
        <a:xfrm>
          <a:off x="0" y="0"/>
          <a:ext cx="0" cy="0"/>
          <a:chOff x="0" y="0"/>
          <a:chExt cx="0" cy="0"/>
        </a:xfrm>
      </p:grpSpPr>
      <p:grpSp>
        <p:nvGrpSpPr>
          <p:cNvPr id="27" name="Circle"/>
          <p:cNvGrpSpPr/>
          <p:nvPr/>
        </p:nvGrpSpPr>
        <p:grpSpPr>
          <a:xfrm>
            <a:off x="-5422900" y="-3646162"/>
            <a:ext cx="11518900" cy="11521986"/>
            <a:chOff x="0" y="0"/>
            <a:chExt cx="11518900" cy="11521985"/>
          </a:xfrm>
        </p:grpSpPr>
        <p:sp>
          <p:nvSpPr>
            <p:cNvPr id="26" name="Circle"/>
            <p:cNvSpPr/>
            <p:nvPr/>
          </p:nvSpPr>
          <p:spPr>
            <a:xfrm>
              <a:off x="44450" y="44450"/>
              <a:ext cx="11430000" cy="11433085"/>
            </a:xfrm>
            <a:prstGeom prst="ellipse">
              <a:avLst/>
            </a:prstGeom>
            <a:solidFill>
              <a:srgbClr val="DCDEE0">
                <a:alpha val="50162"/>
              </a:srgbClr>
            </a:solidFill>
            <a:ln>
              <a:noFill/>
            </a:ln>
            <a:effectLst/>
          </p:spPr>
          <p:txBody>
            <a:bodyPr wrap="square" lIns="25400" tIns="25400" rIns="25400" bIns="25400" numCol="1" anchor="ctr">
              <a:noAutofit/>
            </a:bodyP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25" name="Circle" descr="Circle"/>
            <p:cNvPicPr>
              <a:picLocks/>
            </p:cNvPicPr>
            <p:nvPr/>
          </p:nvPicPr>
          <p:blipFill>
            <a:blip r:embed="rId2">
              <a:alphaModFix amt="50162"/>
              <a:extLst/>
            </a:blip>
            <a:stretch>
              <a:fillRect/>
            </a:stretch>
          </p:blipFill>
          <p:spPr>
            <a:xfrm>
              <a:off x="0" y="-1"/>
              <a:ext cx="11518900" cy="11521986"/>
            </a:xfrm>
            <a:prstGeom prst="rect">
              <a:avLst/>
            </a:prstGeom>
            <a:effectLst/>
          </p:spPr>
        </p:pic>
      </p:grpSp>
      <p:pic>
        <p:nvPicPr>
          <p:cNvPr id="28" name="ASCOM Logo 1000px.png" descr="ASCOM Logo 1000px.png"/>
          <p:cNvPicPr>
            <a:picLocks noChangeAspect="1"/>
          </p:cNvPicPr>
          <p:nvPr/>
        </p:nvPicPr>
        <p:blipFill>
          <a:blip r:embed="rId3">
            <a:extLst/>
          </a:blip>
          <a:stretch>
            <a:fillRect/>
          </a:stretch>
        </p:blipFill>
        <p:spPr>
          <a:xfrm>
            <a:off x="10097789" y="444713"/>
            <a:ext cx="1710908" cy="383245"/>
          </a:xfrm>
          <a:prstGeom prst="rect">
            <a:avLst/>
          </a:prstGeom>
          <a:ln w="12700">
            <a:miter lim="400000"/>
          </a:ln>
        </p:spPr>
      </p:pic>
      <p:sp>
        <p:nvSpPr>
          <p:cNvPr id="29" name="Circle"/>
          <p:cNvSpPr/>
          <p:nvPr/>
        </p:nvSpPr>
        <p:spPr>
          <a:xfrm>
            <a:off x="-1258023" y="-1269111"/>
            <a:ext cx="2538221" cy="2538221"/>
          </a:xfrm>
          <a:prstGeom prst="ellipse">
            <a:avLst/>
          </a:prstGeom>
          <a:solidFill>
            <a:srgbClr val="ED1C23"/>
          </a:solidFill>
          <a:ln w="3175">
            <a:miter lim="400000"/>
          </a:ln>
        </p:spPr>
        <p:txBody>
          <a:bodyPr lIns="25400" tIns="25400" rIns="25400" bIns="25400" anchor="ct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sp>
        <p:nvSpPr>
          <p:cNvPr id="30" name="Title Text"/>
          <p:cNvSpPr txBox="1">
            <a:spLocks noGrp="1"/>
          </p:cNvSpPr>
          <p:nvPr>
            <p:ph type="title"/>
          </p:nvPr>
        </p:nvSpPr>
        <p:spPr>
          <a:xfrm>
            <a:off x="1280197" y="0"/>
            <a:ext cx="8817594" cy="1272671"/>
          </a:xfrm>
          <a:prstGeom prst="rect">
            <a:avLst/>
          </a:prstGeom>
        </p:spPr>
        <p:txBody>
          <a:bodyPr lIns="25400" tIns="25400" rIns="25400" bIns="25400">
            <a:normAutofit/>
          </a:bodyPr>
          <a:lstStyle>
            <a:lvl1pPr defTabSz="350520">
              <a:defRPr sz="4200">
                <a:solidFill>
                  <a:srgbClr val="074F71"/>
                </a:solidFill>
                <a:latin typeface="Source Sans Pro ExtraLight"/>
                <a:ea typeface="Source Sans Pro ExtraLight"/>
                <a:cs typeface="Source Sans Pro ExtraLight"/>
                <a:sym typeface="Source Sans Pro ExtraLight"/>
              </a:defRPr>
            </a:lvl1pPr>
          </a:lstStyle>
          <a:p>
            <a:r>
              <a:t>Title Text</a:t>
            </a:r>
          </a:p>
        </p:txBody>
      </p:sp>
      <p:sp>
        <p:nvSpPr>
          <p:cNvPr id="31" name="Body Level One…"/>
          <p:cNvSpPr txBox="1">
            <a:spLocks noGrp="1"/>
          </p:cNvSpPr>
          <p:nvPr>
            <p:ph type="body" idx="1"/>
          </p:nvPr>
        </p:nvSpPr>
        <p:spPr>
          <a:xfrm>
            <a:off x="1273340" y="1269109"/>
            <a:ext cx="10535357" cy="5588891"/>
          </a:xfrm>
          <a:prstGeom prst="rect">
            <a:avLst/>
          </a:prstGeom>
        </p:spPr>
        <p:txBody>
          <a:bodyPr lIns="25400" tIns="25400" rIns="25400" bIns="25400"/>
          <a:lstStyle>
            <a:lvl1pPr marL="150090" indent="-150090" defTabSz="412750">
              <a:spcBef>
                <a:spcPts val="0"/>
              </a:spcBef>
              <a:buClrTx/>
              <a:buFontTx/>
              <a:defRPr sz="2600">
                <a:latin typeface="Source Sans Pro"/>
                <a:ea typeface="Source Sans Pro"/>
                <a:cs typeface="Source Sans Pro"/>
                <a:sym typeface="Source Sans Pro"/>
              </a:defRPr>
            </a:lvl1pPr>
            <a:lvl2pPr marL="762000" indent="-127000" defTabSz="412750">
              <a:spcBef>
                <a:spcPts val="0"/>
              </a:spcBef>
              <a:buClrTx/>
              <a:buFontTx/>
              <a:defRPr sz="2400">
                <a:latin typeface="Source Sans Pro"/>
                <a:ea typeface="Source Sans Pro"/>
                <a:cs typeface="Source Sans Pro"/>
                <a:sym typeface="Source Sans Pro"/>
              </a:defRPr>
            </a:lvl2pPr>
            <a:lvl3pPr marL="1397000" indent="-127000" defTabSz="412750">
              <a:spcBef>
                <a:spcPts val="0"/>
              </a:spcBef>
              <a:buClrTx/>
              <a:buFontTx/>
              <a:defRPr sz="2200">
                <a:latin typeface="Source Sans Pro"/>
                <a:ea typeface="Source Sans Pro"/>
                <a:cs typeface="Source Sans Pro"/>
                <a:sym typeface="Source Sans Pro"/>
              </a:defRPr>
            </a:lvl3pPr>
            <a:lvl4pPr marL="2032000" indent="-127000" defTabSz="412750">
              <a:spcBef>
                <a:spcPts val="0"/>
              </a:spcBef>
              <a:buClrTx/>
              <a:buFontTx/>
              <a:defRPr>
                <a:latin typeface="Source Sans Pro"/>
                <a:ea typeface="Source Sans Pro"/>
                <a:cs typeface="Source Sans Pro"/>
                <a:sym typeface="Source Sans Pro"/>
              </a:defRPr>
            </a:lvl4pPr>
            <a:lvl5pPr marL="2667000" indent="-127000" defTabSz="412750">
              <a:spcBef>
                <a:spcPts val="0"/>
              </a:spcBef>
              <a:buClrTx/>
              <a:buFontTx/>
              <a:defRPr sz="1800">
                <a:latin typeface="Source Sans Pro"/>
                <a:ea typeface="Source Sans Pro"/>
                <a:cs typeface="Source Sans Pro"/>
                <a:sym typeface="Source Sans Pro"/>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spc="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033774802"/>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White w logo">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182459554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White">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666875226"/>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000000"/>
        </a:solidFill>
        <a:effectLst/>
      </p:bgPr>
    </p:bg>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949849091"/>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1_Two Contents">
    <p:spTree>
      <p:nvGrpSpPr>
        <p:cNvPr id="1" name=""/>
        <p:cNvGrpSpPr/>
        <p:nvPr/>
      </p:nvGrpSpPr>
      <p:grpSpPr>
        <a:xfrm>
          <a:off x="0" y="0"/>
          <a:ext cx="0" cy="0"/>
          <a:chOff x="0" y="0"/>
          <a:chExt cx="0" cy="0"/>
        </a:xfrm>
      </p:grpSpPr>
      <p:sp>
        <p:nvSpPr>
          <p:cNvPr id="60" name="Body Level One…"/>
          <p:cNvSpPr txBox="1">
            <a:spLocks noGrp="1"/>
          </p:cNvSpPr>
          <p:nvPr>
            <p:ph type="body" sz="half" idx="1"/>
          </p:nvPr>
        </p:nvSpPr>
        <p:spPr>
          <a:xfrm>
            <a:off x="6237370" y="1449387"/>
            <a:ext cx="5511719" cy="4970464"/>
          </a:xfrm>
          <a:prstGeom prst="rect">
            <a:avLst/>
          </a:prstGeom>
        </p:spPr>
        <p:txBody>
          <a:bodyPr/>
          <a:lstStyle>
            <a:lvl5pPr marL="1003897" indent="-286365"/>
          </a:lstStyle>
          <a:p>
            <a:r>
              <a:t>Body Level One</a:t>
            </a:r>
          </a:p>
          <a:p>
            <a:pPr lvl="1"/>
            <a:r>
              <a:t>Body Level Two</a:t>
            </a:r>
          </a:p>
          <a:p>
            <a:pPr lvl="2"/>
            <a:r>
              <a:t>Body Level Three</a:t>
            </a:r>
          </a:p>
          <a:p>
            <a:pPr lvl="3"/>
            <a:r>
              <a:t>Body Level Four</a:t>
            </a:r>
          </a:p>
          <a:p>
            <a:pPr lvl="4"/>
            <a:r>
              <a:t>Body Level Five</a:t>
            </a:r>
          </a:p>
        </p:txBody>
      </p:sp>
      <p:sp>
        <p:nvSpPr>
          <p:cNvPr id="61" name="Title Text"/>
          <p:cNvSpPr txBox="1">
            <a:spLocks noGrp="1"/>
          </p:cNvSpPr>
          <p:nvPr>
            <p:ph type="title"/>
          </p:nvPr>
        </p:nvSpPr>
        <p:spPr>
          <a:xfrm>
            <a:off x="407987" y="221481"/>
            <a:ext cx="10112038" cy="867544"/>
          </a:xfrm>
          <a:prstGeom prst="rect">
            <a:avLst/>
          </a:prstGeom>
        </p:spPr>
        <p:txBody>
          <a:bodyPr>
            <a:normAutofit/>
          </a:bodyPr>
          <a:lstStyle>
            <a:lvl1pPr>
              <a:lnSpc>
                <a:spcPct val="100000"/>
              </a:lnSpc>
              <a:defRPr spc="93">
                <a:solidFill>
                  <a:srgbClr val="FFFFFF"/>
                </a:solidFill>
                <a:latin typeface="+mj-lt"/>
                <a:ea typeface="+mj-ea"/>
                <a:cs typeface="+mj-cs"/>
                <a:sym typeface="Arial"/>
              </a:defRPr>
            </a:lvl1pPr>
          </a:lstStyle>
          <a:p>
            <a:r>
              <a:t>Title Text</a:t>
            </a:r>
          </a:p>
        </p:txBody>
      </p:sp>
      <p:sp>
        <p:nvSpPr>
          <p:cNvPr id="62" name="Textplatzhalter 10"/>
          <p:cNvSpPr>
            <a:spLocks noGrp="1"/>
          </p:cNvSpPr>
          <p:nvPr>
            <p:ph type="body" sz="half" idx="13"/>
          </p:nvPr>
        </p:nvSpPr>
        <p:spPr>
          <a:xfrm>
            <a:off x="407987" y="1449388"/>
            <a:ext cx="5538463" cy="4970463"/>
          </a:xfrm>
          <a:prstGeom prst="rect">
            <a:avLst/>
          </a:prstGeom>
        </p:spPr>
        <p:txBody>
          <a:bodyPr/>
          <a:lstStyle/>
          <a:p>
            <a:endParaRPr/>
          </a:p>
        </p:txBody>
      </p:sp>
      <p:sp>
        <p:nvSpPr>
          <p:cNvPr id="63" name="Slide Number"/>
          <p:cNvSpPr txBox="1">
            <a:spLocks noGrp="1"/>
          </p:cNvSpPr>
          <p:nvPr>
            <p:ph type="sldNum" sz="quarter" idx="2"/>
          </p:nvPr>
        </p:nvSpPr>
        <p:spPr>
          <a:xfrm>
            <a:off x="11466622" y="6530268"/>
            <a:ext cx="170982" cy="135547"/>
          </a:xfrm>
          <a:prstGeom prst="rect">
            <a:avLst/>
          </a:prstGeom>
        </p:spPr>
        <p:txBody>
          <a:bodyPr/>
          <a:lstStyle>
            <a:lvl1pPr algn="ctr">
              <a:lnSpc>
                <a:spcPct val="110000"/>
              </a:lnSpc>
              <a:defRPr sz="1000" spc="67">
                <a:solidFill>
                  <a:srgbClr val="6D6E71"/>
                </a:solidFill>
                <a:latin typeface="+mj-lt"/>
                <a:ea typeface="+mj-ea"/>
                <a:cs typeface="+mj-cs"/>
                <a:sym typeface="Arial"/>
              </a:defRPr>
            </a:lvl1pPr>
          </a:lstStyle>
          <a:p>
            <a:fld id="{86CB4B4D-7CA3-9044-876B-883B54F8677D}" type="slidenum">
              <a:rPr/>
              <a:pPr/>
              <a:t>‹#›</a:t>
            </a:fld>
            <a:endParaRPr/>
          </a:p>
        </p:txBody>
      </p:sp>
      <p:sp>
        <p:nvSpPr>
          <p:cNvPr id="64" name="Textplatzhalter 14"/>
          <p:cNvSpPr>
            <a:spLocks noGrp="1"/>
          </p:cNvSpPr>
          <p:nvPr>
            <p:ph type="body" sz="quarter" idx="14"/>
          </p:nvPr>
        </p:nvSpPr>
        <p:spPr>
          <a:xfrm>
            <a:off x="10773030" y="267910"/>
            <a:ext cx="1142387" cy="242919"/>
          </a:xfrm>
          <a:prstGeom prst="rect">
            <a:avLst/>
          </a:prstGeom>
          <a:blipFill>
            <a:blip r:embed="rId2"/>
            <a:stretch>
              <a:fillRect/>
            </a:stretch>
          </a:blipFill>
        </p:spPr>
        <p:txBody>
          <a:bodyPr/>
          <a:lstStyle/>
          <a:p>
            <a:pPr marL="0" indent="0">
              <a:buClrTx/>
              <a:buSzTx/>
              <a:buFontTx/>
              <a:buNone/>
              <a:defRPr sz="100">
                <a:solidFill>
                  <a:srgbClr val="FFFFFF"/>
                </a:solidFill>
              </a:defRPr>
            </a:pPr>
            <a:endParaRPr/>
          </a:p>
        </p:txBody>
      </p:sp>
    </p:spTree>
    <p:extLst>
      <p:ext uri="{BB962C8B-B14F-4D97-AF65-F5344CB8AC3E}">
        <p14:creationId xmlns:p14="http://schemas.microsoft.com/office/powerpoint/2010/main" val="331507213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Slide - white circle">
    <p:bg>
      <p:bgPr>
        <a:solidFill>
          <a:srgbClr val="F3F4F4"/>
        </a:solidFill>
        <a:effectLst/>
      </p:bgPr>
    </p:bg>
    <p:spTree>
      <p:nvGrpSpPr>
        <p:cNvPr id="1" name=""/>
        <p:cNvGrpSpPr/>
        <p:nvPr/>
      </p:nvGrpSpPr>
      <p:grpSpPr>
        <a:xfrm>
          <a:off x="0" y="0"/>
          <a:ext cx="0" cy="0"/>
          <a:chOff x="0" y="0"/>
          <a:chExt cx="0" cy="0"/>
        </a:xfrm>
      </p:grpSpPr>
      <p:sp>
        <p:nvSpPr>
          <p:cNvPr id="71" name="Title Text"/>
          <p:cNvSpPr txBox="1">
            <a:spLocks noGrp="1"/>
          </p:cNvSpPr>
          <p:nvPr>
            <p:ph type="title"/>
          </p:nvPr>
        </p:nvSpPr>
        <p:spPr>
          <a:xfrm>
            <a:off x="407987" y="227332"/>
            <a:ext cx="5719102" cy="850624"/>
          </a:xfrm>
          <a:prstGeom prst="rect">
            <a:avLst/>
          </a:prstGeom>
        </p:spPr>
        <p:txBody>
          <a:bodyPr anchor="b">
            <a:normAutofit/>
          </a:bodyPr>
          <a:lstStyle>
            <a:lvl1pPr>
              <a:defRPr spc="133">
                <a:latin typeface="+mj-lt"/>
                <a:ea typeface="+mj-ea"/>
                <a:cs typeface="+mj-cs"/>
                <a:sym typeface="Arial"/>
              </a:defRPr>
            </a:lvl1pPr>
          </a:lstStyle>
          <a:p>
            <a:r>
              <a:t>Title Text</a:t>
            </a:r>
          </a:p>
        </p:txBody>
      </p:sp>
      <p:sp>
        <p:nvSpPr>
          <p:cNvPr id="72" name="Body Level One…"/>
          <p:cNvSpPr txBox="1">
            <a:spLocks noGrp="1"/>
          </p:cNvSpPr>
          <p:nvPr>
            <p:ph type="body" sz="quarter" idx="1"/>
          </p:nvPr>
        </p:nvSpPr>
        <p:spPr>
          <a:xfrm>
            <a:off x="407987" y="1195637"/>
            <a:ext cx="5719102" cy="429168"/>
          </a:xfrm>
          <a:prstGeom prst="rect">
            <a:avLst/>
          </a:prstGeom>
        </p:spPr>
        <p:txBody>
          <a:bodyPr/>
          <a:lstStyle>
            <a:lvl1pPr marL="0" indent="0">
              <a:buClrTx/>
              <a:buSzTx/>
              <a:buFontTx/>
              <a:buNone/>
              <a:defRPr sz="2400" spc="133"/>
            </a:lvl1pPr>
            <a:lvl2pPr marL="0" indent="609584">
              <a:buClrTx/>
              <a:buSzTx/>
              <a:buFontTx/>
              <a:buNone/>
              <a:defRPr sz="2400" spc="133"/>
            </a:lvl2pPr>
            <a:lvl3pPr marL="0" indent="1219169">
              <a:buClrTx/>
              <a:buSzTx/>
              <a:buFontTx/>
              <a:buNone/>
              <a:defRPr sz="2400" spc="133"/>
            </a:lvl3pPr>
            <a:lvl4pPr marL="0" indent="1828754">
              <a:buClrTx/>
              <a:buSzTx/>
              <a:buFontTx/>
              <a:buNone/>
              <a:defRPr sz="2400" spc="133"/>
            </a:lvl4pPr>
            <a:lvl5pPr marL="0" indent="2438338">
              <a:buClrTx/>
              <a:buSzTx/>
              <a:buFontTx/>
              <a:buNone/>
              <a:defRPr sz="2400" spc="133"/>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11466622" y="6530268"/>
            <a:ext cx="170982" cy="135547"/>
          </a:xfrm>
          <a:prstGeom prst="rect">
            <a:avLst/>
          </a:prstGeom>
        </p:spPr>
        <p:txBody>
          <a:bodyPr/>
          <a:lstStyle>
            <a:lvl1pPr algn="ctr" defTabSz="609584">
              <a:defRPr sz="1000" spc="67">
                <a:solidFill>
                  <a:srgbClr val="6D6E71"/>
                </a:solidFill>
                <a:latin typeface="+mj-lt"/>
                <a:ea typeface="+mj-ea"/>
                <a:cs typeface="+mj-cs"/>
                <a:sym typeface="Arial"/>
              </a:defRPr>
            </a:lvl1pPr>
          </a:lstStyle>
          <a:p>
            <a:fld id="{86CB4B4D-7CA3-9044-876B-883B54F8677D}" type="slidenum">
              <a:rPr/>
              <a:pPr/>
              <a:t>‹#›</a:t>
            </a:fld>
            <a:endParaRPr/>
          </a:p>
        </p:txBody>
      </p:sp>
      <p:sp>
        <p:nvSpPr>
          <p:cNvPr id="74" name="Textplatzhalter 14"/>
          <p:cNvSpPr>
            <a:spLocks noGrp="1"/>
          </p:cNvSpPr>
          <p:nvPr>
            <p:ph type="body" sz="quarter" idx="13"/>
          </p:nvPr>
        </p:nvSpPr>
        <p:spPr>
          <a:xfrm>
            <a:off x="10773030" y="267910"/>
            <a:ext cx="1142387" cy="242919"/>
          </a:xfrm>
          <a:prstGeom prst="rect">
            <a:avLst/>
          </a:prstGeom>
          <a:blipFill>
            <a:blip r:embed="rId2"/>
            <a:stretch>
              <a:fillRect/>
            </a:stretch>
          </a:blipFill>
        </p:spPr>
        <p:txBody>
          <a:bodyPr/>
          <a:lstStyle/>
          <a:p>
            <a:pPr marL="0" indent="0">
              <a:buClrTx/>
              <a:buSzTx/>
              <a:buFontTx/>
              <a:buNone/>
              <a:defRPr sz="100">
                <a:solidFill>
                  <a:srgbClr val="FFFFFF"/>
                </a:solidFill>
              </a:defRPr>
            </a:pPr>
            <a:endParaRPr/>
          </a:p>
        </p:txBody>
      </p:sp>
    </p:spTree>
    <p:extLst>
      <p:ext uri="{BB962C8B-B14F-4D97-AF65-F5344CB8AC3E}">
        <p14:creationId xmlns:p14="http://schemas.microsoft.com/office/powerpoint/2010/main" val="2356123725"/>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1_Title Slide - white circle">
    <p:bg>
      <p:bgPr>
        <a:solidFill>
          <a:srgbClr val="F3F4F4"/>
        </a:solidFill>
        <a:effectLst/>
      </p:bgPr>
    </p:bg>
    <p:spTree>
      <p:nvGrpSpPr>
        <p:cNvPr id="1" name=""/>
        <p:cNvGrpSpPr/>
        <p:nvPr/>
      </p:nvGrpSpPr>
      <p:grpSpPr>
        <a:xfrm>
          <a:off x="0" y="0"/>
          <a:ext cx="0" cy="0"/>
          <a:chOff x="0" y="0"/>
          <a:chExt cx="0" cy="0"/>
        </a:xfrm>
      </p:grpSpPr>
      <p:sp>
        <p:nvSpPr>
          <p:cNvPr id="81" name="Title Text"/>
          <p:cNvSpPr txBox="1">
            <a:spLocks noGrp="1"/>
          </p:cNvSpPr>
          <p:nvPr>
            <p:ph type="title"/>
          </p:nvPr>
        </p:nvSpPr>
        <p:spPr>
          <a:xfrm>
            <a:off x="407989" y="227335"/>
            <a:ext cx="5719101" cy="850623"/>
          </a:xfrm>
          <a:prstGeom prst="rect">
            <a:avLst/>
          </a:prstGeom>
        </p:spPr>
        <p:txBody>
          <a:bodyPr anchor="b">
            <a:normAutofit/>
          </a:bodyPr>
          <a:lstStyle>
            <a:lvl1pPr algn="ctr" defTabSz="914400">
              <a:defRPr spc="133">
                <a:solidFill>
                  <a:srgbClr val="FFFFFF"/>
                </a:solidFill>
                <a:latin typeface="+mj-lt"/>
                <a:ea typeface="+mj-ea"/>
                <a:cs typeface="+mj-cs"/>
                <a:sym typeface="Arial"/>
              </a:defRPr>
            </a:lvl1pPr>
          </a:lstStyle>
          <a:p>
            <a:r>
              <a:t>Title Text</a:t>
            </a:r>
          </a:p>
        </p:txBody>
      </p:sp>
      <p:sp>
        <p:nvSpPr>
          <p:cNvPr id="82" name="Body Level One…"/>
          <p:cNvSpPr txBox="1">
            <a:spLocks noGrp="1"/>
          </p:cNvSpPr>
          <p:nvPr>
            <p:ph type="body" sz="quarter" idx="1"/>
          </p:nvPr>
        </p:nvSpPr>
        <p:spPr>
          <a:xfrm>
            <a:off x="407989" y="1195640"/>
            <a:ext cx="5719101" cy="429168"/>
          </a:xfrm>
          <a:prstGeom prst="rect">
            <a:avLst/>
          </a:prstGeom>
        </p:spPr>
        <p:txBody>
          <a:bodyPr/>
          <a:lstStyle>
            <a:lvl1pPr marL="0" indent="0" defTabSz="914400">
              <a:spcBef>
                <a:spcPts val="500"/>
              </a:spcBef>
              <a:buClrTx/>
              <a:buSzTx/>
              <a:buFontTx/>
              <a:buNone/>
              <a:defRPr sz="2400" spc="133"/>
            </a:lvl1pPr>
            <a:lvl2pPr marL="0" indent="609584" defTabSz="914400">
              <a:spcBef>
                <a:spcPts val="500"/>
              </a:spcBef>
              <a:buClrTx/>
              <a:buSzTx/>
              <a:buFontTx/>
              <a:buNone/>
              <a:defRPr sz="2400" spc="133"/>
            </a:lvl2pPr>
            <a:lvl3pPr marL="0" indent="1219169" defTabSz="914400">
              <a:spcBef>
                <a:spcPts val="500"/>
              </a:spcBef>
              <a:buClrTx/>
              <a:buSzTx/>
              <a:buFontTx/>
              <a:buNone/>
              <a:defRPr sz="2400" spc="133"/>
            </a:lvl3pPr>
            <a:lvl4pPr marL="0" indent="1828754" defTabSz="914400">
              <a:spcBef>
                <a:spcPts val="500"/>
              </a:spcBef>
              <a:buClrTx/>
              <a:buSzTx/>
              <a:buFontTx/>
              <a:buNone/>
              <a:defRPr sz="2400" spc="133"/>
            </a:lvl4pPr>
            <a:lvl5pPr marL="0" indent="2438338" defTabSz="914400">
              <a:spcBef>
                <a:spcPts val="500"/>
              </a:spcBef>
              <a:buClrTx/>
              <a:buSzTx/>
              <a:buFontTx/>
              <a:buNone/>
              <a:defRPr sz="2400" spc="133"/>
            </a:lvl5pPr>
          </a:lstStyle>
          <a:p>
            <a:r>
              <a:t>Body Level One</a:t>
            </a:r>
          </a:p>
          <a:p>
            <a:pPr lvl="1"/>
            <a:r>
              <a:t>Body Level Two</a:t>
            </a:r>
          </a:p>
          <a:p>
            <a:pPr lvl="2"/>
            <a:r>
              <a:t>Body Level Three</a:t>
            </a:r>
          </a:p>
          <a:p>
            <a:pPr lvl="3"/>
            <a:r>
              <a:t>Body Level Four</a:t>
            </a:r>
          </a:p>
          <a:p>
            <a:pPr lvl="4"/>
            <a:r>
              <a:t>Body Level Five</a:t>
            </a:r>
          </a:p>
        </p:txBody>
      </p:sp>
      <p:sp>
        <p:nvSpPr>
          <p:cNvPr id="83" name="Textplatzhalter 14"/>
          <p:cNvSpPr>
            <a:spLocks noGrp="1"/>
          </p:cNvSpPr>
          <p:nvPr>
            <p:ph type="body" sz="quarter" idx="13"/>
          </p:nvPr>
        </p:nvSpPr>
        <p:spPr>
          <a:xfrm>
            <a:off x="10773030" y="267913"/>
            <a:ext cx="1142388" cy="242919"/>
          </a:xfrm>
          <a:prstGeom prst="rect">
            <a:avLst/>
          </a:prstGeom>
          <a:blipFill>
            <a:blip r:embed="rId2"/>
            <a:stretch>
              <a:fillRect/>
            </a:stretch>
          </a:blipFill>
        </p:spPr>
        <p:txBody>
          <a:bodyPr lIns="45719" tIns="45719" rIns="45719" bIns="45719"/>
          <a:lstStyle/>
          <a:p>
            <a:pPr marL="0" indent="0" defTabSz="914400">
              <a:spcBef>
                <a:spcPts val="0"/>
              </a:spcBef>
              <a:buClrTx/>
              <a:buSzTx/>
              <a:buFontTx/>
              <a:buNone/>
              <a:defRPr sz="100">
                <a:solidFill>
                  <a:srgbClr val="FFFFFF"/>
                </a:solidFill>
                <a:latin typeface="Calibri"/>
                <a:ea typeface="Calibri"/>
                <a:cs typeface="Calibri"/>
                <a:sym typeface="Calibri"/>
              </a:defRPr>
            </a:pPr>
            <a:endParaRPr/>
          </a:p>
        </p:txBody>
      </p:sp>
      <p:sp>
        <p:nvSpPr>
          <p:cNvPr id="84" name="Slide Number"/>
          <p:cNvSpPr txBox="1">
            <a:spLocks noGrp="1"/>
          </p:cNvSpPr>
          <p:nvPr>
            <p:ph type="sldNum" sz="quarter" idx="2"/>
          </p:nvPr>
        </p:nvSpPr>
        <p:spPr>
          <a:xfrm>
            <a:off x="11466623" y="6530268"/>
            <a:ext cx="170981" cy="135547"/>
          </a:xfrm>
          <a:prstGeom prst="rect">
            <a:avLst/>
          </a:prstGeom>
        </p:spPr>
        <p:txBody>
          <a:bodyPr/>
          <a:lstStyle>
            <a:lvl1pPr algn="ctr">
              <a:lnSpc>
                <a:spcPct val="110000"/>
              </a:lnSpc>
              <a:defRPr sz="1000" spc="67">
                <a:solidFill>
                  <a:srgbClr val="6D6E71"/>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85556327"/>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1_Agenda">
    <p:bg>
      <p:bgPr>
        <a:solidFill>
          <a:srgbClr val="FFFFFF"/>
        </a:solidFill>
        <a:effectLst/>
      </p:bgPr>
    </p:bg>
    <p:spTree>
      <p:nvGrpSpPr>
        <p:cNvPr id="1" name=""/>
        <p:cNvGrpSpPr/>
        <p:nvPr/>
      </p:nvGrpSpPr>
      <p:grpSpPr>
        <a:xfrm>
          <a:off x="0" y="0"/>
          <a:ext cx="0" cy="0"/>
          <a:chOff x="0" y="0"/>
          <a:chExt cx="0" cy="0"/>
        </a:xfrm>
      </p:grpSpPr>
      <p:sp>
        <p:nvSpPr>
          <p:cNvPr id="91" name="Bildplatzhalter 7"/>
          <p:cNvSpPr>
            <a:spLocks noGrp="1"/>
          </p:cNvSpPr>
          <p:nvPr>
            <p:ph type="pic" idx="13"/>
          </p:nvPr>
        </p:nvSpPr>
        <p:spPr>
          <a:xfrm>
            <a:off x="0" y="1"/>
            <a:ext cx="12192000" cy="6858000"/>
          </a:xfrm>
          <a:prstGeom prst="rect">
            <a:avLst/>
          </a:prstGeom>
        </p:spPr>
        <p:txBody>
          <a:bodyPr lIns="91439" tIns="45719" rIns="91439" bIns="45719">
            <a:noAutofit/>
          </a:bodyPr>
          <a:lstStyle/>
          <a:p>
            <a:endParaRPr/>
          </a:p>
        </p:txBody>
      </p:sp>
      <p:sp>
        <p:nvSpPr>
          <p:cNvPr id="92" name="Body Level One…"/>
          <p:cNvSpPr txBox="1">
            <a:spLocks noGrp="1"/>
          </p:cNvSpPr>
          <p:nvPr>
            <p:ph type="body" sz="half" idx="1"/>
          </p:nvPr>
        </p:nvSpPr>
        <p:spPr>
          <a:xfrm>
            <a:off x="6096000" y="1449387"/>
            <a:ext cx="5802896" cy="3154365"/>
          </a:xfrm>
          <a:prstGeom prst="rect">
            <a:avLst/>
          </a:prstGeom>
        </p:spPr>
        <p:txBody>
          <a:bodyPr lIns="45719" tIns="45719" rIns="45719" bIns="45719"/>
          <a:lstStyle>
            <a:lvl3pPr marL="654034" indent="-179913"/>
            <a:lvl5pPr marL="1018091" indent="-285742"/>
          </a:lstStyle>
          <a:p>
            <a:r>
              <a:t>Body Level One</a:t>
            </a:r>
          </a:p>
          <a:p>
            <a:pPr lvl="1"/>
            <a:r>
              <a:t>Body Level Two</a:t>
            </a:r>
          </a:p>
          <a:p>
            <a:pPr lvl="2"/>
            <a:r>
              <a:t>Body Level Three</a:t>
            </a:r>
          </a:p>
          <a:p>
            <a:pPr lvl="3"/>
            <a:r>
              <a:t>Body Level Four</a:t>
            </a:r>
          </a:p>
          <a:p>
            <a:pPr lvl="4"/>
            <a:r>
              <a:t>Body Level Five</a:t>
            </a:r>
          </a:p>
        </p:txBody>
      </p:sp>
      <p:sp>
        <p:nvSpPr>
          <p:cNvPr id="93" name="Title Text"/>
          <p:cNvSpPr txBox="1">
            <a:spLocks noGrp="1"/>
          </p:cNvSpPr>
          <p:nvPr>
            <p:ph type="title"/>
          </p:nvPr>
        </p:nvSpPr>
        <p:spPr>
          <a:xfrm>
            <a:off x="6096000" y="221481"/>
            <a:ext cx="4563634" cy="867544"/>
          </a:xfrm>
          <a:prstGeom prst="rect">
            <a:avLst/>
          </a:prstGeom>
        </p:spPr>
        <p:txBody>
          <a:bodyPr>
            <a:normAutofit/>
          </a:bodyPr>
          <a:lstStyle>
            <a:lvl1pPr defTabSz="914400">
              <a:lnSpc>
                <a:spcPct val="100000"/>
              </a:lnSpc>
              <a:defRPr spc="93">
                <a:latin typeface="+mj-lt"/>
                <a:ea typeface="+mj-ea"/>
                <a:cs typeface="+mj-cs"/>
                <a:sym typeface="Arial"/>
              </a:defRPr>
            </a:lvl1pPr>
          </a:lstStyle>
          <a:p>
            <a:r>
              <a:t>Title Text</a:t>
            </a:r>
          </a:p>
        </p:txBody>
      </p:sp>
      <p:sp>
        <p:nvSpPr>
          <p:cNvPr id="94" name="Textplatzhalter 14"/>
          <p:cNvSpPr>
            <a:spLocks noGrp="1"/>
          </p:cNvSpPr>
          <p:nvPr>
            <p:ph type="body" sz="quarter" idx="14"/>
          </p:nvPr>
        </p:nvSpPr>
        <p:spPr>
          <a:xfrm>
            <a:off x="10773030" y="267910"/>
            <a:ext cx="1142387" cy="242919"/>
          </a:xfrm>
          <a:prstGeom prst="rect">
            <a:avLst/>
          </a:prstGeom>
          <a:blipFill>
            <a:blip r:embed="rId2"/>
            <a:stretch>
              <a:fillRect/>
            </a:stretch>
          </a:blipFill>
        </p:spPr>
        <p:txBody>
          <a:bodyPr lIns="45719" tIns="45719" rIns="45719" bIns="45719"/>
          <a:lstStyle/>
          <a:p>
            <a:pPr marL="0" indent="0" defTabSz="914400">
              <a:lnSpc>
                <a:spcPct val="90000"/>
              </a:lnSpc>
              <a:spcBef>
                <a:spcPts val="1000"/>
              </a:spcBef>
              <a:buClrTx/>
              <a:buSzTx/>
              <a:buFontTx/>
              <a:buNone/>
              <a:defRPr sz="100">
                <a:solidFill>
                  <a:srgbClr val="FFFFFF"/>
                </a:solidFill>
                <a:latin typeface="Calibri"/>
                <a:ea typeface="Calibri"/>
                <a:cs typeface="Calibri"/>
                <a:sym typeface="Calibri"/>
              </a:defRPr>
            </a:pPr>
            <a:endParaRPr/>
          </a:p>
        </p:txBody>
      </p:sp>
      <p:sp>
        <p:nvSpPr>
          <p:cNvPr id="95" name="Slide Number"/>
          <p:cNvSpPr txBox="1">
            <a:spLocks noGrp="1"/>
          </p:cNvSpPr>
          <p:nvPr>
            <p:ph type="sldNum" sz="quarter" idx="2"/>
          </p:nvPr>
        </p:nvSpPr>
        <p:spPr>
          <a:xfrm>
            <a:off x="11466622" y="6530268"/>
            <a:ext cx="170982" cy="135547"/>
          </a:xfrm>
          <a:prstGeom prst="rect">
            <a:avLst/>
          </a:prstGeom>
        </p:spPr>
        <p:txBody>
          <a:bodyPr/>
          <a:lstStyle>
            <a:lvl1pPr algn="ctr" defTabSz="914400">
              <a:defRPr sz="1000" spc="67">
                <a:solidFill>
                  <a:srgbClr val="6D6E71"/>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5871198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a16="http://schemas.microsoft.com/office/drawing/2014/main" xmlns=""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a16="http://schemas.microsoft.com/office/drawing/2014/main" xmlns=""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ts val="28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426691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2_Title Slide - white circle">
    <p:bg>
      <p:bgPr>
        <a:solidFill>
          <a:srgbClr val="F3F4F4"/>
        </a:solidFill>
        <a:effectLst/>
      </p:bgPr>
    </p:bg>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407987" y="227332"/>
            <a:ext cx="5719102" cy="850624"/>
          </a:xfrm>
          <a:prstGeom prst="rect">
            <a:avLst/>
          </a:prstGeom>
        </p:spPr>
        <p:txBody>
          <a:bodyPr anchor="b">
            <a:normAutofit/>
          </a:bodyPr>
          <a:lstStyle>
            <a:lvl1pPr defTabSz="914400">
              <a:defRPr spc="133">
                <a:latin typeface="+mj-lt"/>
                <a:ea typeface="+mj-ea"/>
                <a:cs typeface="+mj-cs"/>
                <a:sym typeface="Arial"/>
              </a:defRPr>
            </a:lvl1pPr>
          </a:lstStyle>
          <a:p>
            <a:r>
              <a:t>Title Text</a:t>
            </a:r>
          </a:p>
        </p:txBody>
      </p:sp>
      <p:sp>
        <p:nvSpPr>
          <p:cNvPr id="103" name="Body Level One…"/>
          <p:cNvSpPr txBox="1">
            <a:spLocks noGrp="1"/>
          </p:cNvSpPr>
          <p:nvPr>
            <p:ph type="body" sz="quarter" idx="1"/>
          </p:nvPr>
        </p:nvSpPr>
        <p:spPr>
          <a:xfrm>
            <a:off x="407987" y="1195637"/>
            <a:ext cx="5719102" cy="429168"/>
          </a:xfrm>
          <a:prstGeom prst="rect">
            <a:avLst/>
          </a:prstGeom>
        </p:spPr>
        <p:txBody>
          <a:bodyPr/>
          <a:lstStyle>
            <a:lvl1pPr marL="0" indent="0" defTabSz="914400">
              <a:lnSpc>
                <a:spcPct val="90000"/>
              </a:lnSpc>
              <a:spcBef>
                <a:spcPts val="1000"/>
              </a:spcBef>
              <a:buClrTx/>
              <a:buSzTx/>
              <a:buFontTx/>
              <a:buNone/>
              <a:defRPr sz="2400" spc="133"/>
            </a:lvl1pPr>
            <a:lvl2pPr marL="0" indent="609584" defTabSz="914400">
              <a:lnSpc>
                <a:spcPct val="90000"/>
              </a:lnSpc>
              <a:spcBef>
                <a:spcPts val="1000"/>
              </a:spcBef>
              <a:buClrTx/>
              <a:buSzTx/>
              <a:buFontTx/>
              <a:buNone/>
              <a:defRPr sz="2400" spc="133"/>
            </a:lvl2pPr>
            <a:lvl3pPr marL="0" indent="1219169" defTabSz="914400">
              <a:lnSpc>
                <a:spcPct val="90000"/>
              </a:lnSpc>
              <a:spcBef>
                <a:spcPts val="1000"/>
              </a:spcBef>
              <a:buClrTx/>
              <a:buSzTx/>
              <a:buFontTx/>
              <a:buNone/>
              <a:defRPr sz="2400" spc="133"/>
            </a:lvl3pPr>
            <a:lvl4pPr marL="0" indent="1828754" defTabSz="914400">
              <a:lnSpc>
                <a:spcPct val="90000"/>
              </a:lnSpc>
              <a:spcBef>
                <a:spcPts val="1000"/>
              </a:spcBef>
              <a:buClrTx/>
              <a:buSzTx/>
              <a:buFontTx/>
              <a:buNone/>
              <a:defRPr sz="2400" spc="133"/>
            </a:lvl4pPr>
            <a:lvl5pPr marL="0" indent="2438338" defTabSz="914400">
              <a:lnSpc>
                <a:spcPct val="90000"/>
              </a:lnSpc>
              <a:spcBef>
                <a:spcPts val="1000"/>
              </a:spcBef>
              <a:buClrTx/>
              <a:buSzTx/>
              <a:buFontTx/>
              <a:buNone/>
              <a:defRPr sz="2400" spc="133"/>
            </a:lvl5pPr>
          </a:lstStyle>
          <a:p>
            <a:r>
              <a:t>Body Level One</a:t>
            </a:r>
          </a:p>
          <a:p>
            <a:pPr lvl="1"/>
            <a:r>
              <a:t>Body Level Two</a:t>
            </a:r>
          </a:p>
          <a:p>
            <a:pPr lvl="2"/>
            <a:r>
              <a:t>Body Level Three</a:t>
            </a:r>
          </a:p>
          <a:p>
            <a:pPr lvl="3"/>
            <a:r>
              <a:t>Body Level Four</a:t>
            </a:r>
          </a:p>
          <a:p>
            <a:pPr lvl="4"/>
            <a:r>
              <a:t>Body Level Five</a:t>
            </a:r>
          </a:p>
        </p:txBody>
      </p:sp>
      <p:sp>
        <p:nvSpPr>
          <p:cNvPr id="104" name="Textplatzhalter 14"/>
          <p:cNvSpPr>
            <a:spLocks noGrp="1"/>
          </p:cNvSpPr>
          <p:nvPr>
            <p:ph type="body" sz="quarter" idx="13"/>
          </p:nvPr>
        </p:nvSpPr>
        <p:spPr>
          <a:xfrm>
            <a:off x="10773030" y="267910"/>
            <a:ext cx="1142387" cy="242919"/>
          </a:xfrm>
          <a:prstGeom prst="rect">
            <a:avLst/>
          </a:prstGeom>
          <a:blipFill>
            <a:blip r:embed="rId2"/>
            <a:stretch>
              <a:fillRect/>
            </a:stretch>
          </a:blipFill>
        </p:spPr>
        <p:txBody>
          <a:bodyPr lIns="45719" tIns="45719" rIns="45719" bIns="45719"/>
          <a:lstStyle/>
          <a:p>
            <a:pPr marL="0" indent="0" defTabSz="914400">
              <a:lnSpc>
                <a:spcPct val="90000"/>
              </a:lnSpc>
              <a:spcBef>
                <a:spcPts val="1000"/>
              </a:spcBef>
              <a:buClrTx/>
              <a:buSzTx/>
              <a:buFontTx/>
              <a:buNone/>
              <a:defRPr sz="100">
                <a:solidFill>
                  <a:srgbClr val="FFFFFF"/>
                </a:solidFill>
                <a:latin typeface="Calibri"/>
                <a:ea typeface="Calibri"/>
                <a:cs typeface="Calibri"/>
                <a:sym typeface="Calibri"/>
              </a:defRPr>
            </a:pPr>
            <a:endParaRPr/>
          </a:p>
        </p:txBody>
      </p:sp>
      <p:sp>
        <p:nvSpPr>
          <p:cNvPr id="105" name="Slide Number"/>
          <p:cNvSpPr txBox="1">
            <a:spLocks noGrp="1"/>
          </p:cNvSpPr>
          <p:nvPr>
            <p:ph type="sldNum" sz="quarter" idx="2"/>
          </p:nvPr>
        </p:nvSpPr>
        <p:spPr>
          <a:xfrm>
            <a:off x="11466622" y="6530268"/>
            <a:ext cx="170982" cy="135547"/>
          </a:xfrm>
          <a:prstGeom prst="rect">
            <a:avLst/>
          </a:prstGeom>
        </p:spPr>
        <p:txBody>
          <a:bodyPr/>
          <a:lstStyle>
            <a:lvl1pPr algn="ctr" defTabSz="914400">
              <a:defRPr sz="1000" spc="67">
                <a:solidFill>
                  <a:srgbClr val="6D6E71"/>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92549813"/>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grpSp>
        <p:nvGrpSpPr>
          <p:cNvPr id="14" name="Circle"/>
          <p:cNvGrpSpPr/>
          <p:nvPr/>
        </p:nvGrpSpPr>
        <p:grpSpPr>
          <a:xfrm>
            <a:off x="-5422900" y="-3646162"/>
            <a:ext cx="11518900" cy="11521986"/>
            <a:chOff x="0" y="0"/>
            <a:chExt cx="11518900" cy="11521985"/>
          </a:xfrm>
        </p:grpSpPr>
        <p:sp>
          <p:nvSpPr>
            <p:cNvPr id="13" name="Circle"/>
            <p:cNvSpPr/>
            <p:nvPr/>
          </p:nvSpPr>
          <p:spPr>
            <a:xfrm>
              <a:off x="44450" y="44450"/>
              <a:ext cx="11430000" cy="11433085"/>
            </a:xfrm>
            <a:prstGeom prst="ellipse">
              <a:avLst/>
            </a:prstGeom>
            <a:solidFill>
              <a:srgbClr val="DCDEE0">
                <a:alpha val="50162"/>
              </a:srgbClr>
            </a:solidFill>
            <a:ln>
              <a:noFill/>
            </a:ln>
            <a:effectLst/>
          </p:spPr>
          <p:txBody>
            <a:bodyPr wrap="square" lIns="25400" tIns="25400" rIns="25400" bIns="25400" numCol="1" anchor="ctr">
              <a:noAutofit/>
            </a:bodyP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12" name="Circle" descr="Circle"/>
            <p:cNvPicPr>
              <a:picLocks/>
            </p:cNvPicPr>
            <p:nvPr/>
          </p:nvPicPr>
          <p:blipFill>
            <a:blip r:embed="rId2">
              <a:alphaModFix amt="50162"/>
              <a:extLst/>
            </a:blip>
            <a:stretch>
              <a:fillRect/>
            </a:stretch>
          </p:blipFill>
          <p:spPr>
            <a:xfrm>
              <a:off x="0" y="-1"/>
              <a:ext cx="11518900" cy="11521986"/>
            </a:xfrm>
            <a:prstGeom prst="rect">
              <a:avLst/>
            </a:prstGeom>
            <a:effectLst/>
          </p:spPr>
        </p:pic>
      </p:grpSp>
      <p:pic>
        <p:nvPicPr>
          <p:cNvPr id="15" name="ASCOM Logo 1000px.png" descr="ASCOM Logo 1000px.png"/>
          <p:cNvPicPr>
            <a:picLocks noChangeAspect="1"/>
          </p:cNvPicPr>
          <p:nvPr/>
        </p:nvPicPr>
        <p:blipFill>
          <a:blip r:embed="rId3">
            <a:extLst/>
          </a:blip>
          <a:stretch>
            <a:fillRect/>
          </a:stretch>
        </p:blipFill>
        <p:spPr>
          <a:xfrm>
            <a:off x="10097789" y="444713"/>
            <a:ext cx="1710908" cy="383245"/>
          </a:xfrm>
          <a:prstGeom prst="rect">
            <a:avLst/>
          </a:prstGeom>
          <a:ln w="12700">
            <a:miter lim="400000"/>
          </a:ln>
        </p:spPr>
      </p:pic>
      <p:sp>
        <p:nvSpPr>
          <p:cNvPr id="16" name="Circle"/>
          <p:cNvSpPr/>
          <p:nvPr/>
        </p:nvSpPr>
        <p:spPr>
          <a:xfrm>
            <a:off x="-1258023" y="-1269111"/>
            <a:ext cx="2538221" cy="2538221"/>
          </a:xfrm>
          <a:prstGeom prst="ellipse">
            <a:avLst/>
          </a:prstGeom>
          <a:solidFill>
            <a:srgbClr val="ED1C23"/>
          </a:solidFill>
          <a:ln w="3175">
            <a:miter lim="400000"/>
          </a:ln>
        </p:spPr>
        <p:txBody>
          <a:bodyPr lIns="25400" tIns="25400" rIns="25400" bIns="25400" anchor="ct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sp>
        <p:nvSpPr>
          <p:cNvPr id="17" name="Title Text"/>
          <p:cNvSpPr txBox="1">
            <a:spLocks noGrp="1"/>
          </p:cNvSpPr>
          <p:nvPr>
            <p:ph type="title"/>
          </p:nvPr>
        </p:nvSpPr>
        <p:spPr>
          <a:xfrm>
            <a:off x="1280197" y="0"/>
            <a:ext cx="8817594" cy="1272671"/>
          </a:xfrm>
          <a:prstGeom prst="rect">
            <a:avLst/>
          </a:prstGeom>
        </p:spPr>
        <p:txBody>
          <a:bodyPr lIns="25400" tIns="25400" rIns="25400" bIns="25400">
            <a:normAutofit/>
          </a:bodyPr>
          <a:lstStyle>
            <a:lvl1pPr defTabSz="350520">
              <a:defRPr sz="4200">
                <a:solidFill>
                  <a:srgbClr val="074F71"/>
                </a:solidFill>
                <a:latin typeface="Source Sans Pro ExtraLight"/>
                <a:ea typeface="Source Sans Pro ExtraLight"/>
                <a:cs typeface="Source Sans Pro ExtraLight"/>
                <a:sym typeface="Source Sans Pro ExtraLight"/>
              </a:defRPr>
            </a:lvl1pPr>
          </a:lstStyle>
          <a:p>
            <a:r>
              <a:t>Title Text</a:t>
            </a:r>
          </a:p>
        </p:txBody>
      </p:sp>
      <p:sp>
        <p:nvSpPr>
          <p:cNvPr id="18"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spc="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2146285665"/>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Title only copy">
    <p:bg>
      <p:bgPr>
        <a:solidFill>
          <a:srgbClr val="FFFFFF"/>
        </a:solidFill>
        <a:effectLst/>
      </p:bgPr>
    </p:bg>
    <p:spTree>
      <p:nvGrpSpPr>
        <p:cNvPr id="1" name=""/>
        <p:cNvGrpSpPr/>
        <p:nvPr/>
      </p:nvGrpSpPr>
      <p:grpSpPr>
        <a:xfrm>
          <a:off x="0" y="0"/>
          <a:ext cx="0" cy="0"/>
          <a:chOff x="0" y="0"/>
          <a:chExt cx="0" cy="0"/>
        </a:xfrm>
      </p:grpSpPr>
      <p:grpSp>
        <p:nvGrpSpPr>
          <p:cNvPr id="27" name="Circle"/>
          <p:cNvGrpSpPr/>
          <p:nvPr/>
        </p:nvGrpSpPr>
        <p:grpSpPr>
          <a:xfrm>
            <a:off x="-5422900" y="-3646162"/>
            <a:ext cx="11518900" cy="11521986"/>
            <a:chOff x="0" y="0"/>
            <a:chExt cx="11518900" cy="11521985"/>
          </a:xfrm>
        </p:grpSpPr>
        <p:sp>
          <p:nvSpPr>
            <p:cNvPr id="26" name="Circle"/>
            <p:cNvSpPr/>
            <p:nvPr/>
          </p:nvSpPr>
          <p:spPr>
            <a:xfrm>
              <a:off x="44450" y="44450"/>
              <a:ext cx="11430000" cy="11433085"/>
            </a:xfrm>
            <a:prstGeom prst="ellipse">
              <a:avLst/>
            </a:prstGeom>
            <a:solidFill>
              <a:srgbClr val="DCDEE0">
                <a:alpha val="50162"/>
              </a:srgbClr>
            </a:solidFill>
            <a:ln>
              <a:noFill/>
            </a:ln>
            <a:effectLst/>
          </p:spPr>
          <p:txBody>
            <a:bodyPr wrap="square" lIns="25400" tIns="25400" rIns="25400" bIns="25400" numCol="1" anchor="ctr">
              <a:noAutofit/>
            </a:bodyP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pic>
          <p:nvPicPr>
            <p:cNvPr id="25" name="Circle" descr="Circle"/>
            <p:cNvPicPr>
              <a:picLocks/>
            </p:cNvPicPr>
            <p:nvPr/>
          </p:nvPicPr>
          <p:blipFill>
            <a:blip r:embed="rId2">
              <a:alphaModFix amt="50162"/>
              <a:extLst/>
            </a:blip>
            <a:stretch>
              <a:fillRect/>
            </a:stretch>
          </p:blipFill>
          <p:spPr>
            <a:xfrm>
              <a:off x="0" y="-1"/>
              <a:ext cx="11518900" cy="11521986"/>
            </a:xfrm>
            <a:prstGeom prst="rect">
              <a:avLst/>
            </a:prstGeom>
            <a:effectLst/>
          </p:spPr>
        </p:pic>
      </p:grpSp>
      <p:pic>
        <p:nvPicPr>
          <p:cNvPr id="28" name="ASCOM Logo 1000px.png" descr="ASCOM Logo 1000px.png"/>
          <p:cNvPicPr>
            <a:picLocks noChangeAspect="1"/>
          </p:cNvPicPr>
          <p:nvPr/>
        </p:nvPicPr>
        <p:blipFill>
          <a:blip r:embed="rId3">
            <a:extLst/>
          </a:blip>
          <a:stretch>
            <a:fillRect/>
          </a:stretch>
        </p:blipFill>
        <p:spPr>
          <a:xfrm>
            <a:off x="10097789" y="444713"/>
            <a:ext cx="1710908" cy="383245"/>
          </a:xfrm>
          <a:prstGeom prst="rect">
            <a:avLst/>
          </a:prstGeom>
          <a:ln w="12700">
            <a:miter lim="400000"/>
          </a:ln>
        </p:spPr>
      </p:pic>
      <p:sp>
        <p:nvSpPr>
          <p:cNvPr id="29" name="Circle"/>
          <p:cNvSpPr/>
          <p:nvPr/>
        </p:nvSpPr>
        <p:spPr>
          <a:xfrm>
            <a:off x="-1258023" y="-1269111"/>
            <a:ext cx="2538221" cy="2538221"/>
          </a:xfrm>
          <a:prstGeom prst="ellipse">
            <a:avLst/>
          </a:prstGeom>
          <a:solidFill>
            <a:srgbClr val="ED1C23"/>
          </a:solidFill>
          <a:ln w="3175">
            <a:miter lim="400000"/>
          </a:ln>
        </p:spPr>
        <p:txBody>
          <a:bodyPr lIns="25400" tIns="25400" rIns="25400" bIns="25400" anchor="ctr"/>
          <a:lstStyle/>
          <a:p>
            <a:pPr algn="ctr" defTabSz="412750" hangingPunct="0">
              <a:defRPr sz="1600" spc="0">
                <a:latin typeface="Helvetica Light"/>
                <a:ea typeface="Helvetica Light"/>
                <a:cs typeface="Helvetica Light"/>
                <a:sym typeface="Helvetica Light"/>
              </a:defRPr>
            </a:pPr>
            <a:endParaRPr sz="1600" kern="0">
              <a:solidFill>
                <a:srgbClr val="FFFFFF"/>
              </a:solidFill>
              <a:latin typeface="Helvetica Light"/>
              <a:ea typeface="Helvetica Light"/>
              <a:cs typeface="Helvetica Light"/>
              <a:sym typeface="Helvetica Light"/>
            </a:endParaRPr>
          </a:p>
        </p:txBody>
      </p:sp>
      <p:sp>
        <p:nvSpPr>
          <p:cNvPr id="30" name="Title Text"/>
          <p:cNvSpPr txBox="1">
            <a:spLocks noGrp="1"/>
          </p:cNvSpPr>
          <p:nvPr>
            <p:ph type="title"/>
          </p:nvPr>
        </p:nvSpPr>
        <p:spPr>
          <a:xfrm>
            <a:off x="1280197" y="0"/>
            <a:ext cx="8817594" cy="1272671"/>
          </a:xfrm>
          <a:prstGeom prst="rect">
            <a:avLst/>
          </a:prstGeom>
        </p:spPr>
        <p:txBody>
          <a:bodyPr lIns="25400" tIns="25400" rIns="25400" bIns="25400">
            <a:normAutofit/>
          </a:bodyPr>
          <a:lstStyle>
            <a:lvl1pPr defTabSz="350520">
              <a:defRPr sz="4200">
                <a:solidFill>
                  <a:srgbClr val="074F71"/>
                </a:solidFill>
                <a:latin typeface="Source Sans Pro ExtraLight"/>
                <a:ea typeface="Source Sans Pro ExtraLight"/>
                <a:cs typeface="Source Sans Pro ExtraLight"/>
                <a:sym typeface="Source Sans Pro ExtraLight"/>
              </a:defRPr>
            </a:lvl1pPr>
          </a:lstStyle>
          <a:p>
            <a:r>
              <a:t>Title Text</a:t>
            </a:r>
          </a:p>
        </p:txBody>
      </p:sp>
      <p:sp>
        <p:nvSpPr>
          <p:cNvPr id="31" name="Body Level One…"/>
          <p:cNvSpPr txBox="1">
            <a:spLocks noGrp="1"/>
          </p:cNvSpPr>
          <p:nvPr>
            <p:ph type="body" idx="1"/>
          </p:nvPr>
        </p:nvSpPr>
        <p:spPr>
          <a:xfrm>
            <a:off x="1273340" y="1269109"/>
            <a:ext cx="10535357" cy="5588891"/>
          </a:xfrm>
          <a:prstGeom prst="rect">
            <a:avLst/>
          </a:prstGeom>
        </p:spPr>
        <p:txBody>
          <a:bodyPr lIns="25400" tIns="25400" rIns="25400" bIns="25400"/>
          <a:lstStyle>
            <a:lvl1pPr marL="150090" indent="-150090" defTabSz="412750">
              <a:spcBef>
                <a:spcPts val="0"/>
              </a:spcBef>
              <a:buClrTx/>
              <a:buFontTx/>
              <a:defRPr sz="2600">
                <a:latin typeface="Source Sans Pro"/>
                <a:ea typeface="Source Sans Pro"/>
                <a:cs typeface="Source Sans Pro"/>
                <a:sym typeface="Source Sans Pro"/>
              </a:defRPr>
            </a:lvl1pPr>
            <a:lvl2pPr marL="762000" indent="-127000" defTabSz="412750">
              <a:spcBef>
                <a:spcPts val="0"/>
              </a:spcBef>
              <a:buClrTx/>
              <a:buFontTx/>
              <a:defRPr sz="2400">
                <a:latin typeface="Source Sans Pro"/>
                <a:ea typeface="Source Sans Pro"/>
                <a:cs typeface="Source Sans Pro"/>
                <a:sym typeface="Source Sans Pro"/>
              </a:defRPr>
            </a:lvl2pPr>
            <a:lvl3pPr marL="1397000" indent="-127000" defTabSz="412750">
              <a:spcBef>
                <a:spcPts val="0"/>
              </a:spcBef>
              <a:buClrTx/>
              <a:buFontTx/>
              <a:defRPr sz="2200">
                <a:latin typeface="Source Sans Pro"/>
                <a:ea typeface="Source Sans Pro"/>
                <a:cs typeface="Source Sans Pro"/>
                <a:sym typeface="Source Sans Pro"/>
              </a:defRPr>
            </a:lvl3pPr>
            <a:lvl4pPr marL="2032000" indent="-127000" defTabSz="412750">
              <a:spcBef>
                <a:spcPts val="0"/>
              </a:spcBef>
              <a:buClrTx/>
              <a:buFontTx/>
              <a:defRPr>
                <a:latin typeface="Source Sans Pro"/>
                <a:ea typeface="Source Sans Pro"/>
                <a:cs typeface="Source Sans Pro"/>
                <a:sym typeface="Source Sans Pro"/>
              </a:defRPr>
            </a:lvl4pPr>
            <a:lvl5pPr marL="2667000" indent="-127000" defTabSz="412750">
              <a:spcBef>
                <a:spcPts val="0"/>
              </a:spcBef>
              <a:buClrTx/>
              <a:buFontTx/>
              <a:defRPr sz="1800">
                <a:latin typeface="Source Sans Pro"/>
                <a:ea typeface="Source Sans Pro"/>
                <a:cs typeface="Source Sans Pro"/>
                <a:sym typeface="Source Sans Pro"/>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5976340" y="6540500"/>
            <a:ext cx="232970" cy="228600"/>
          </a:xfrm>
          <a:prstGeom prst="rect">
            <a:avLst/>
          </a:prstGeom>
        </p:spPr>
        <p:txBody>
          <a:bodyPr lIns="25400" tIns="25400" rIns="25400" bIns="25400" anchor="t"/>
          <a:lstStyle>
            <a:lvl1pPr algn="ctr" defTabSz="412750">
              <a:defRPr sz="1200" spc="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663986999"/>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White w logo">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131109389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White">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2852442968"/>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000000"/>
        </a:solidFill>
        <a:effectLst/>
      </p:bgPr>
    </p:bg>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95198441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1_Two Contents">
    <p:spTree>
      <p:nvGrpSpPr>
        <p:cNvPr id="1" name=""/>
        <p:cNvGrpSpPr/>
        <p:nvPr/>
      </p:nvGrpSpPr>
      <p:grpSpPr>
        <a:xfrm>
          <a:off x="0" y="0"/>
          <a:ext cx="0" cy="0"/>
          <a:chOff x="0" y="0"/>
          <a:chExt cx="0" cy="0"/>
        </a:xfrm>
      </p:grpSpPr>
      <p:sp>
        <p:nvSpPr>
          <p:cNvPr id="60" name="Body Level One…"/>
          <p:cNvSpPr txBox="1">
            <a:spLocks noGrp="1"/>
          </p:cNvSpPr>
          <p:nvPr>
            <p:ph type="body" sz="half" idx="1"/>
          </p:nvPr>
        </p:nvSpPr>
        <p:spPr>
          <a:xfrm>
            <a:off x="6237370" y="1449387"/>
            <a:ext cx="5511719" cy="4970464"/>
          </a:xfrm>
          <a:prstGeom prst="rect">
            <a:avLst/>
          </a:prstGeom>
        </p:spPr>
        <p:txBody>
          <a:bodyPr/>
          <a:lstStyle>
            <a:lvl5pPr marL="1003897" indent="-286365"/>
          </a:lstStyle>
          <a:p>
            <a:r>
              <a:t>Body Level One</a:t>
            </a:r>
          </a:p>
          <a:p>
            <a:pPr lvl="1"/>
            <a:r>
              <a:t>Body Level Two</a:t>
            </a:r>
          </a:p>
          <a:p>
            <a:pPr lvl="2"/>
            <a:r>
              <a:t>Body Level Three</a:t>
            </a:r>
          </a:p>
          <a:p>
            <a:pPr lvl="3"/>
            <a:r>
              <a:t>Body Level Four</a:t>
            </a:r>
          </a:p>
          <a:p>
            <a:pPr lvl="4"/>
            <a:r>
              <a:t>Body Level Five</a:t>
            </a:r>
          </a:p>
        </p:txBody>
      </p:sp>
      <p:sp>
        <p:nvSpPr>
          <p:cNvPr id="61" name="Title Text"/>
          <p:cNvSpPr txBox="1">
            <a:spLocks noGrp="1"/>
          </p:cNvSpPr>
          <p:nvPr>
            <p:ph type="title"/>
          </p:nvPr>
        </p:nvSpPr>
        <p:spPr>
          <a:xfrm>
            <a:off x="407987" y="221481"/>
            <a:ext cx="10112038" cy="867544"/>
          </a:xfrm>
          <a:prstGeom prst="rect">
            <a:avLst/>
          </a:prstGeom>
        </p:spPr>
        <p:txBody>
          <a:bodyPr>
            <a:normAutofit/>
          </a:bodyPr>
          <a:lstStyle>
            <a:lvl1pPr>
              <a:lnSpc>
                <a:spcPct val="100000"/>
              </a:lnSpc>
              <a:defRPr spc="93">
                <a:solidFill>
                  <a:srgbClr val="FFFFFF"/>
                </a:solidFill>
                <a:latin typeface="+mj-lt"/>
                <a:ea typeface="+mj-ea"/>
                <a:cs typeface="+mj-cs"/>
                <a:sym typeface="Arial"/>
              </a:defRPr>
            </a:lvl1pPr>
          </a:lstStyle>
          <a:p>
            <a:r>
              <a:t>Title Text</a:t>
            </a:r>
          </a:p>
        </p:txBody>
      </p:sp>
      <p:sp>
        <p:nvSpPr>
          <p:cNvPr id="62" name="Textplatzhalter 10"/>
          <p:cNvSpPr>
            <a:spLocks noGrp="1"/>
          </p:cNvSpPr>
          <p:nvPr>
            <p:ph type="body" sz="half" idx="13"/>
          </p:nvPr>
        </p:nvSpPr>
        <p:spPr>
          <a:xfrm>
            <a:off x="407987" y="1449388"/>
            <a:ext cx="5538463" cy="4970463"/>
          </a:xfrm>
          <a:prstGeom prst="rect">
            <a:avLst/>
          </a:prstGeom>
        </p:spPr>
        <p:txBody>
          <a:bodyPr/>
          <a:lstStyle/>
          <a:p>
            <a:endParaRPr/>
          </a:p>
        </p:txBody>
      </p:sp>
      <p:sp>
        <p:nvSpPr>
          <p:cNvPr id="63" name="Slide Number"/>
          <p:cNvSpPr txBox="1">
            <a:spLocks noGrp="1"/>
          </p:cNvSpPr>
          <p:nvPr>
            <p:ph type="sldNum" sz="quarter" idx="2"/>
          </p:nvPr>
        </p:nvSpPr>
        <p:spPr>
          <a:xfrm>
            <a:off x="11466622" y="6530268"/>
            <a:ext cx="170982" cy="135547"/>
          </a:xfrm>
          <a:prstGeom prst="rect">
            <a:avLst/>
          </a:prstGeom>
        </p:spPr>
        <p:txBody>
          <a:bodyPr/>
          <a:lstStyle>
            <a:lvl1pPr algn="ctr">
              <a:lnSpc>
                <a:spcPct val="110000"/>
              </a:lnSpc>
              <a:defRPr sz="1000" spc="67">
                <a:solidFill>
                  <a:srgbClr val="6D6E71"/>
                </a:solidFill>
                <a:latin typeface="+mj-lt"/>
                <a:ea typeface="+mj-ea"/>
                <a:cs typeface="+mj-cs"/>
                <a:sym typeface="Arial"/>
              </a:defRPr>
            </a:lvl1pPr>
          </a:lstStyle>
          <a:p>
            <a:fld id="{86CB4B4D-7CA3-9044-876B-883B54F8677D}" type="slidenum">
              <a:rPr/>
              <a:pPr/>
              <a:t>‹#›</a:t>
            </a:fld>
            <a:endParaRPr/>
          </a:p>
        </p:txBody>
      </p:sp>
      <p:sp>
        <p:nvSpPr>
          <p:cNvPr id="64" name="Textplatzhalter 14"/>
          <p:cNvSpPr>
            <a:spLocks noGrp="1"/>
          </p:cNvSpPr>
          <p:nvPr>
            <p:ph type="body" sz="quarter" idx="14"/>
          </p:nvPr>
        </p:nvSpPr>
        <p:spPr>
          <a:xfrm>
            <a:off x="10773030" y="267910"/>
            <a:ext cx="1142387" cy="242919"/>
          </a:xfrm>
          <a:prstGeom prst="rect">
            <a:avLst/>
          </a:prstGeom>
          <a:blipFill>
            <a:blip r:embed="rId2"/>
            <a:stretch>
              <a:fillRect/>
            </a:stretch>
          </a:blipFill>
        </p:spPr>
        <p:txBody>
          <a:bodyPr/>
          <a:lstStyle/>
          <a:p>
            <a:pPr marL="0" indent="0">
              <a:buClrTx/>
              <a:buSzTx/>
              <a:buFontTx/>
              <a:buNone/>
              <a:defRPr sz="100">
                <a:solidFill>
                  <a:srgbClr val="FFFFFF"/>
                </a:solidFill>
              </a:defRPr>
            </a:pPr>
            <a:endParaRPr/>
          </a:p>
        </p:txBody>
      </p:sp>
    </p:spTree>
    <p:extLst>
      <p:ext uri="{BB962C8B-B14F-4D97-AF65-F5344CB8AC3E}">
        <p14:creationId xmlns:p14="http://schemas.microsoft.com/office/powerpoint/2010/main" val="1999644427"/>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itle Slide - white circle">
    <p:bg>
      <p:bgPr>
        <a:solidFill>
          <a:srgbClr val="F3F4F4"/>
        </a:solidFill>
        <a:effectLst/>
      </p:bgPr>
    </p:bg>
    <p:spTree>
      <p:nvGrpSpPr>
        <p:cNvPr id="1" name=""/>
        <p:cNvGrpSpPr/>
        <p:nvPr/>
      </p:nvGrpSpPr>
      <p:grpSpPr>
        <a:xfrm>
          <a:off x="0" y="0"/>
          <a:ext cx="0" cy="0"/>
          <a:chOff x="0" y="0"/>
          <a:chExt cx="0" cy="0"/>
        </a:xfrm>
      </p:grpSpPr>
      <p:sp>
        <p:nvSpPr>
          <p:cNvPr id="71" name="Title Text"/>
          <p:cNvSpPr txBox="1">
            <a:spLocks noGrp="1"/>
          </p:cNvSpPr>
          <p:nvPr>
            <p:ph type="title"/>
          </p:nvPr>
        </p:nvSpPr>
        <p:spPr>
          <a:xfrm>
            <a:off x="407987" y="227332"/>
            <a:ext cx="5719102" cy="850624"/>
          </a:xfrm>
          <a:prstGeom prst="rect">
            <a:avLst/>
          </a:prstGeom>
        </p:spPr>
        <p:txBody>
          <a:bodyPr anchor="b">
            <a:normAutofit/>
          </a:bodyPr>
          <a:lstStyle>
            <a:lvl1pPr>
              <a:defRPr spc="133">
                <a:latin typeface="+mj-lt"/>
                <a:ea typeface="+mj-ea"/>
                <a:cs typeface="+mj-cs"/>
                <a:sym typeface="Arial"/>
              </a:defRPr>
            </a:lvl1pPr>
          </a:lstStyle>
          <a:p>
            <a:r>
              <a:t>Title Text</a:t>
            </a:r>
          </a:p>
        </p:txBody>
      </p:sp>
      <p:sp>
        <p:nvSpPr>
          <p:cNvPr id="72" name="Body Level One…"/>
          <p:cNvSpPr txBox="1">
            <a:spLocks noGrp="1"/>
          </p:cNvSpPr>
          <p:nvPr>
            <p:ph type="body" sz="quarter" idx="1"/>
          </p:nvPr>
        </p:nvSpPr>
        <p:spPr>
          <a:xfrm>
            <a:off x="407987" y="1195637"/>
            <a:ext cx="5719102" cy="429168"/>
          </a:xfrm>
          <a:prstGeom prst="rect">
            <a:avLst/>
          </a:prstGeom>
        </p:spPr>
        <p:txBody>
          <a:bodyPr/>
          <a:lstStyle>
            <a:lvl1pPr marL="0" indent="0">
              <a:buClrTx/>
              <a:buSzTx/>
              <a:buFontTx/>
              <a:buNone/>
              <a:defRPr sz="2400" spc="133"/>
            </a:lvl1pPr>
            <a:lvl2pPr marL="0" indent="609584">
              <a:buClrTx/>
              <a:buSzTx/>
              <a:buFontTx/>
              <a:buNone/>
              <a:defRPr sz="2400" spc="133"/>
            </a:lvl2pPr>
            <a:lvl3pPr marL="0" indent="1219169">
              <a:buClrTx/>
              <a:buSzTx/>
              <a:buFontTx/>
              <a:buNone/>
              <a:defRPr sz="2400" spc="133"/>
            </a:lvl3pPr>
            <a:lvl4pPr marL="0" indent="1828754">
              <a:buClrTx/>
              <a:buSzTx/>
              <a:buFontTx/>
              <a:buNone/>
              <a:defRPr sz="2400" spc="133"/>
            </a:lvl4pPr>
            <a:lvl5pPr marL="0" indent="2438338">
              <a:buClrTx/>
              <a:buSzTx/>
              <a:buFontTx/>
              <a:buNone/>
              <a:defRPr sz="2400" spc="133"/>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11466622" y="6530268"/>
            <a:ext cx="170982" cy="135547"/>
          </a:xfrm>
          <a:prstGeom prst="rect">
            <a:avLst/>
          </a:prstGeom>
        </p:spPr>
        <p:txBody>
          <a:bodyPr/>
          <a:lstStyle>
            <a:lvl1pPr algn="ctr" defTabSz="609584">
              <a:defRPr sz="1000" spc="67">
                <a:solidFill>
                  <a:srgbClr val="6D6E71"/>
                </a:solidFill>
                <a:latin typeface="+mj-lt"/>
                <a:ea typeface="+mj-ea"/>
                <a:cs typeface="+mj-cs"/>
                <a:sym typeface="Arial"/>
              </a:defRPr>
            </a:lvl1pPr>
          </a:lstStyle>
          <a:p>
            <a:fld id="{86CB4B4D-7CA3-9044-876B-883B54F8677D}" type="slidenum">
              <a:rPr/>
              <a:pPr/>
              <a:t>‹#›</a:t>
            </a:fld>
            <a:endParaRPr/>
          </a:p>
        </p:txBody>
      </p:sp>
      <p:sp>
        <p:nvSpPr>
          <p:cNvPr id="74" name="Textplatzhalter 14"/>
          <p:cNvSpPr>
            <a:spLocks noGrp="1"/>
          </p:cNvSpPr>
          <p:nvPr>
            <p:ph type="body" sz="quarter" idx="13"/>
          </p:nvPr>
        </p:nvSpPr>
        <p:spPr>
          <a:xfrm>
            <a:off x="10773030" y="267910"/>
            <a:ext cx="1142387" cy="242919"/>
          </a:xfrm>
          <a:prstGeom prst="rect">
            <a:avLst/>
          </a:prstGeom>
          <a:blipFill>
            <a:blip r:embed="rId2"/>
            <a:stretch>
              <a:fillRect/>
            </a:stretch>
          </a:blipFill>
        </p:spPr>
        <p:txBody>
          <a:bodyPr/>
          <a:lstStyle/>
          <a:p>
            <a:pPr marL="0" indent="0">
              <a:buClrTx/>
              <a:buSzTx/>
              <a:buFontTx/>
              <a:buNone/>
              <a:defRPr sz="100">
                <a:solidFill>
                  <a:srgbClr val="FFFFFF"/>
                </a:solidFill>
              </a:defRPr>
            </a:pPr>
            <a:endParaRPr/>
          </a:p>
        </p:txBody>
      </p:sp>
    </p:spTree>
    <p:extLst>
      <p:ext uri="{BB962C8B-B14F-4D97-AF65-F5344CB8AC3E}">
        <p14:creationId xmlns:p14="http://schemas.microsoft.com/office/powerpoint/2010/main" val="2416994117"/>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1_Title Slide - white circle">
    <p:bg>
      <p:bgPr>
        <a:solidFill>
          <a:srgbClr val="F3F4F4"/>
        </a:solidFill>
        <a:effectLst/>
      </p:bgPr>
    </p:bg>
    <p:spTree>
      <p:nvGrpSpPr>
        <p:cNvPr id="1" name=""/>
        <p:cNvGrpSpPr/>
        <p:nvPr/>
      </p:nvGrpSpPr>
      <p:grpSpPr>
        <a:xfrm>
          <a:off x="0" y="0"/>
          <a:ext cx="0" cy="0"/>
          <a:chOff x="0" y="0"/>
          <a:chExt cx="0" cy="0"/>
        </a:xfrm>
      </p:grpSpPr>
      <p:sp>
        <p:nvSpPr>
          <p:cNvPr id="81" name="Title Text"/>
          <p:cNvSpPr txBox="1">
            <a:spLocks noGrp="1"/>
          </p:cNvSpPr>
          <p:nvPr>
            <p:ph type="title"/>
          </p:nvPr>
        </p:nvSpPr>
        <p:spPr>
          <a:xfrm>
            <a:off x="407989" y="227335"/>
            <a:ext cx="5719101" cy="850623"/>
          </a:xfrm>
          <a:prstGeom prst="rect">
            <a:avLst/>
          </a:prstGeom>
        </p:spPr>
        <p:txBody>
          <a:bodyPr anchor="b">
            <a:normAutofit/>
          </a:bodyPr>
          <a:lstStyle>
            <a:lvl1pPr algn="ctr" defTabSz="914400">
              <a:defRPr spc="133">
                <a:solidFill>
                  <a:srgbClr val="FFFFFF"/>
                </a:solidFill>
                <a:latin typeface="+mj-lt"/>
                <a:ea typeface="+mj-ea"/>
                <a:cs typeface="+mj-cs"/>
                <a:sym typeface="Arial"/>
              </a:defRPr>
            </a:lvl1pPr>
          </a:lstStyle>
          <a:p>
            <a:r>
              <a:t>Title Text</a:t>
            </a:r>
          </a:p>
        </p:txBody>
      </p:sp>
      <p:sp>
        <p:nvSpPr>
          <p:cNvPr id="82" name="Body Level One…"/>
          <p:cNvSpPr txBox="1">
            <a:spLocks noGrp="1"/>
          </p:cNvSpPr>
          <p:nvPr>
            <p:ph type="body" sz="quarter" idx="1"/>
          </p:nvPr>
        </p:nvSpPr>
        <p:spPr>
          <a:xfrm>
            <a:off x="407989" y="1195640"/>
            <a:ext cx="5719101" cy="429168"/>
          </a:xfrm>
          <a:prstGeom prst="rect">
            <a:avLst/>
          </a:prstGeom>
        </p:spPr>
        <p:txBody>
          <a:bodyPr/>
          <a:lstStyle>
            <a:lvl1pPr marL="0" indent="0" defTabSz="914400">
              <a:spcBef>
                <a:spcPts val="500"/>
              </a:spcBef>
              <a:buClrTx/>
              <a:buSzTx/>
              <a:buFontTx/>
              <a:buNone/>
              <a:defRPr sz="2400" spc="133"/>
            </a:lvl1pPr>
            <a:lvl2pPr marL="0" indent="609584" defTabSz="914400">
              <a:spcBef>
                <a:spcPts val="500"/>
              </a:spcBef>
              <a:buClrTx/>
              <a:buSzTx/>
              <a:buFontTx/>
              <a:buNone/>
              <a:defRPr sz="2400" spc="133"/>
            </a:lvl2pPr>
            <a:lvl3pPr marL="0" indent="1219169" defTabSz="914400">
              <a:spcBef>
                <a:spcPts val="500"/>
              </a:spcBef>
              <a:buClrTx/>
              <a:buSzTx/>
              <a:buFontTx/>
              <a:buNone/>
              <a:defRPr sz="2400" spc="133"/>
            </a:lvl3pPr>
            <a:lvl4pPr marL="0" indent="1828754" defTabSz="914400">
              <a:spcBef>
                <a:spcPts val="500"/>
              </a:spcBef>
              <a:buClrTx/>
              <a:buSzTx/>
              <a:buFontTx/>
              <a:buNone/>
              <a:defRPr sz="2400" spc="133"/>
            </a:lvl4pPr>
            <a:lvl5pPr marL="0" indent="2438338" defTabSz="914400">
              <a:spcBef>
                <a:spcPts val="500"/>
              </a:spcBef>
              <a:buClrTx/>
              <a:buSzTx/>
              <a:buFontTx/>
              <a:buNone/>
              <a:defRPr sz="2400" spc="133"/>
            </a:lvl5pPr>
          </a:lstStyle>
          <a:p>
            <a:r>
              <a:t>Body Level One</a:t>
            </a:r>
          </a:p>
          <a:p>
            <a:pPr lvl="1"/>
            <a:r>
              <a:t>Body Level Two</a:t>
            </a:r>
          </a:p>
          <a:p>
            <a:pPr lvl="2"/>
            <a:r>
              <a:t>Body Level Three</a:t>
            </a:r>
          </a:p>
          <a:p>
            <a:pPr lvl="3"/>
            <a:r>
              <a:t>Body Level Four</a:t>
            </a:r>
          </a:p>
          <a:p>
            <a:pPr lvl="4"/>
            <a:r>
              <a:t>Body Level Five</a:t>
            </a:r>
          </a:p>
        </p:txBody>
      </p:sp>
      <p:sp>
        <p:nvSpPr>
          <p:cNvPr id="83" name="Textplatzhalter 14"/>
          <p:cNvSpPr>
            <a:spLocks noGrp="1"/>
          </p:cNvSpPr>
          <p:nvPr>
            <p:ph type="body" sz="quarter" idx="13"/>
          </p:nvPr>
        </p:nvSpPr>
        <p:spPr>
          <a:xfrm>
            <a:off x="10773030" y="267913"/>
            <a:ext cx="1142388" cy="242919"/>
          </a:xfrm>
          <a:prstGeom prst="rect">
            <a:avLst/>
          </a:prstGeom>
          <a:blipFill>
            <a:blip r:embed="rId2"/>
            <a:stretch>
              <a:fillRect/>
            </a:stretch>
          </a:blipFill>
        </p:spPr>
        <p:txBody>
          <a:bodyPr lIns="45719" tIns="45719" rIns="45719" bIns="45719"/>
          <a:lstStyle/>
          <a:p>
            <a:pPr marL="0" indent="0" defTabSz="914400">
              <a:spcBef>
                <a:spcPts val="0"/>
              </a:spcBef>
              <a:buClrTx/>
              <a:buSzTx/>
              <a:buFontTx/>
              <a:buNone/>
              <a:defRPr sz="100">
                <a:solidFill>
                  <a:srgbClr val="FFFFFF"/>
                </a:solidFill>
                <a:latin typeface="Calibri"/>
                <a:ea typeface="Calibri"/>
                <a:cs typeface="Calibri"/>
                <a:sym typeface="Calibri"/>
              </a:defRPr>
            </a:pPr>
            <a:endParaRPr/>
          </a:p>
        </p:txBody>
      </p:sp>
      <p:sp>
        <p:nvSpPr>
          <p:cNvPr id="84" name="Slide Number"/>
          <p:cNvSpPr txBox="1">
            <a:spLocks noGrp="1"/>
          </p:cNvSpPr>
          <p:nvPr>
            <p:ph type="sldNum" sz="quarter" idx="2"/>
          </p:nvPr>
        </p:nvSpPr>
        <p:spPr>
          <a:xfrm>
            <a:off x="11466623" y="6530268"/>
            <a:ext cx="170981" cy="135547"/>
          </a:xfrm>
          <a:prstGeom prst="rect">
            <a:avLst/>
          </a:prstGeom>
        </p:spPr>
        <p:txBody>
          <a:bodyPr/>
          <a:lstStyle>
            <a:lvl1pPr algn="ctr">
              <a:lnSpc>
                <a:spcPct val="110000"/>
              </a:lnSpc>
              <a:defRPr sz="1000" spc="67">
                <a:solidFill>
                  <a:srgbClr val="6D6E71"/>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9589559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1_Agenda">
    <p:bg>
      <p:bgPr>
        <a:solidFill>
          <a:srgbClr val="FFFFFF"/>
        </a:solidFill>
        <a:effectLst/>
      </p:bgPr>
    </p:bg>
    <p:spTree>
      <p:nvGrpSpPr>
        <p:cNvPr id="1" name=""/>
        <p:cNvGrpSpPr/>
        <p:nvPr/>
      </p:nvGrpSpPr>
      <p:grpSpPr>
        <a:xfrm>
          <a:off x="0" y="0"/>
          <a:ext cx="0" cy="0"/>
          <a:chOff x="0" y="0"/>
          <a:chExt cx="0" cy="0"/>
        </a:xfrm>
      </p:grpSpPr>
      <p:sp>
        <p:nvSpPr>
          <p:cNvPr id="91" name="Bildplatzhalter 7"/>
          <p:cNvSpPr>
            <a:spLocks noGrp="1"/>
          </p:cNvSpPr>
          <p:nvPr>
            <p:ph type="pic" idx="13"/>
          </p:nvPr>
        </p:nvSpPr>
        <p:spPr>
          <a:xfrm>
            <a:off x="0" y="1"/>
            <a:ext cx="12192000" cy="6858000"/>
          </a:xfrm>
          <a:prstGeom prst="rect">
            <a:avLst/>
          </a:prstGeom>
        </p:spPr>
        <p:txBody>
          <a:bodyPr lIns="91439" tIns="45719" rIns="91439" bIns="45719">
            <a:noAutofit/>
          </a:bodyPr>
          <a:lstStyle/>
          <a:p>
            <a:endParaRPr/>
          </a:p>
        </p:txBody>
      </p:sp>
      <p:sp>
        <p:nvSpPr>
          <p:cNvPr id="92" name="Body Level One…"/>
          <p:cNvSpPr txBox="1">
            <a:spLocks noGrp="1"/>
          </p:cNvSpPr>
          <p:nvPr>
            <p:ph type="body" sz="half" idx="1"/>
          </p:nvPr>
        </p:nvSpPr>
        <p:spPr>
          <a:xfrm>
            <a:off x="6096000" y="1449387"/>
            <a:ext cx="5802896" cy="3154365"/>
          </a:xfrm>
          <a:prstGeom prst="rect">
            <a:avLst/>
          </a:prstGeom>
        </p:spPr>
        <p:txBody>
          <a:bodyPr lIns="45719" tIns="45719" rIns="45719" bIns="45719"/>
          <a:lstStyle>
            <a:lvl3pPr marL="654034" indent="-179913"/>
            <a:lvl5pPr marL="1018091" indent="-285742"/>
          </a:lstStyle>
          <a:p>
            <a:r>
              <a:t>Body Level One</a:t>
            </a:r>
          </a:p>
          <a:p>
            <a:pPr lvl="1"/>
            <a:r>
              <a:t>Body Level Two</a:t>
            </a:r>
          </a:p>
          <a:p>
            <a:pPr lvl="2"/>
            <a:r>
              <a:t>Body Level Three</a:t>
            </a:r>
          </a:p>
          <a:p>
            <a:pPr lvl="3"/>
            <a:r>
              <a:t>Body Level Four</a:t>
            </a:r>
          </a:p>
          <a:p>
            <a:pPr lvl="4"/>
            <a:r>
              <a:t>Body Level Five</a:t>
            </a:r>
          </a:p>
        </p:txBody>
      </p:sp>
      <p:sp>
        <p:nvSpPr>
          <p:cNvPr id="93" name="Title Text"/>
          <p:cNvSpPr txBox="1">
            <a:spLocks noGrp="1"/>
          </p:cNvSpPr>
          <p:nvPr>
            <p:ph type="title"/>
          </p:nvPr>
        </p:nvSpPr>
        <p:spPr>
          <a:xfrm>
            <a:off x="6096000" y="221481"/>
            <a:ext cx="4563634" cy="867544"/>
          </a:xfrm>
          <a:prstGeom prst="rect">
            <a:avLst/>
          </a:prstGeom>
        </p:spPr>
        <p:txBody>
          <a:bodyPr>
            <a:normAutofit/>
          </a:bodyPr>
          <a:lstStyle>
            <a:lvl1pPr defTabSz="914400">
              <a:lnSpc>
                <a:spcPct val="100000"/>
              </a:lnSpc>
              <a:defRPr spc="93">
                <a:latin typeface="+mj-lt"/>
                <a:ea typeface="+mj-ea"/>
                <a:cs typeface="+mj-cs"/>
                <a:sym typeface="Arial"/>
              </a:defRPr>
            </a:lvl1pPr>
          </a:lstStyle>
          <a:p>
            <a:r>
              <a:t>Title Text</a:t>
            </a:r>
          </a:p>
        </p:txBody>
      </p:sp>
      <p:sp>
        <p:nvSpPr>
          <p:cNvPr id="94" name="Textplatzhalter 14"/>
          <p:cNvSpPr>
            <a:spLocks noGrp="1"/>
          </p:cNvSpPr>
          <p:nvPr>
            <p:ph type="body" sz="quarter" idx="14"/>
          </p:nvPr>
        </p:nvSpPr>
        <p:spPr>
          <a:xfrm>
            <a:off x="10773030" y="267910"/>
            <a:ext cx="1142387" cy="242919"/>
          </a:xfrm>
          <a:prstGeom prst="rect">
            <a:avLst/>
          </a:prstGeom>
          <a:blipFill>
            <a:blip r:embed="rId2"/>
            <a:stretch>
              <a:fillRect/>
            </a:stretch>
          </a:blipFill>
        </p:spPr>
        <p:txBody>
          <a:bodyPr lIns="45719" tIns="45719" rIns="45719" bIns="45719"/>
          <a:lstStyle/>
          <a:p>
            <a:pPr marL="0" indent="0" defTabSz="914400">
              <a:lnSpc>
                <a:spcPct val="90000"/>
              </a:lnSpc>
              <a:spcBef>
                <a:spcPts val="1000"/>
              </a:spcBef>
              <a:buClrTx/>
              <a:buSzTx/>
              <a:buFontTx/>
              <a:buNone/>
              <a:defRPr sz="100">
                <a:solidFill>
                  <a:srgbClr val="FFFFFF"/>
                </a:solidFill>
                <a:latin typeface="Calibri"/>
                <a:ea typeface="Calibri"/>
                <a:cs typeface="Calibri"/>
                <a:sym typeface="Calibri"/>
              </a:defRPr>
            </a:pPr>
            <a:endParaRPr/>
          </a:p>
        </p:txBody>
      </p:sp>
      <p:sp>
        <p:nvSpPr>
          <p:cNvPr id="95" name="Slide Number"/>
          <p:cNvSpPr txBox="1">
            <a:spLocks noGrp="1"/>
          </p:cNvSpPr>
          <p:nvPr>
            <p:ph type="sldNum" sz="quarter" idx="2"/>
          </p:nvPr>
        </p:nvSpPr>
        <p:spPr>
          <a:xfrm>
            <a:off x="11466622" y="6530268"/>
            <a:ext cx="170982" cy="135547"/>
          </a:xfrm>
          <a:prstGeom prst="rect">
            <a:avLst/>
          </a:prstGeom>
        </p:spPr>
        <p:txBody>
          <a:bodyPr/>
          <a:lstStyle>
            <a:lvl1pPr algn="ctr" defTabSz="914400">
              <a:defRPr sz="1000" spc="67">
                <a:solidFill>
                  <a:srgbClr val="6D6E71"/>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9929438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a16="http://schemas.microsoft.com/office/drawing/2014/main" xmlns=""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85274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2_Title Slide - white circle">
    <p:bg>
      <p:bgPr>
        <a:solidFill>
          <a:srgbClr val="F3F4F4"/>
        </a:solidFill>
        <a:effectLst/>
      </p:bgPr>
    </p:bg>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407987" y="227332"/>
            <a:ext cx="5719102" cy="850624"/>
          </a:xfrm>
          <a:prstGeom prst="rect">
            <a:avLst/>
          </a:prstGeom>
        </p:spPr>
        <p:txBody>
          <a:bodyPr anchor="b">
            <a:normAutofit/>
          </a:bodyPr>
          <a:lstStyle>
            <a:lvl1pPr defTabSz="914400">
              <a:defRPr spc="133">
                <a:latin typeface="+mj-lt"/>
                <a:ea typeface="+mj-ea"/>
                <a:cs typeface="+mj-cs"/>
                <a:sym typeface="Arial"/>
              </a:defRPr>
            </a:lvl1pPr>
          </a:lstStyle>
          <a:p>
            <a:r>
              <a:t>Title Text</a:t>
            </a:r>
          </a:p>
        </p:txBody>
      </p:sp>
      <p:sp>
        <p:nvSpPr>
          <p:cNvPr id="103" name="Body Level One…"/>
          <p:cNvSpPr txBox="1">
            <a:spLocks noGrp="1"/>
          </p:cNvSpPr>
          <p:nvPr>
            <p:ph type="body" sz="quarter" idx="1"/>
          </p:nvPr>
        </p:nvSpPr>
        <p:spPr>
          <a:xfrm>
            <a:off x="407987" y="1195637"/>
            <a:ext cx="5719102" cy="429168"/>
          </a:xfrm>
          <a:prstGeom prst="rect">
            <a:avLst/>
          </a:prstGeom>
        </p:spPr>
        <p:txBody>
          <a:bodyPr/>
          <a:lstStyle>
            <a:lvl1pPr marL="0" indent="0" defTabSz="914400">
              <a:lnSpc>
                <a:spcPct val="90000"/>
              </a:lnSpc>
              <a:spcBef>
                <a:spcPts val="1000"/>
              </a:spcBef>
              <a:buClrTx/>
              <a:buSzTx/>
              <a:buFontTx/>
              <a:buNone/>
              <a:defRPr sz="2400" spc="133"/>
            </a:lvl1pPr>
            <a:lvl2pPr marL="0" indent="609584" defTabSz="914400">
              <a:lnSpc>
                <a:spcPct val="90000"/>
              </a:lnSpc>
              <a:spcBef>
                <a:spcPts val="1000"/>
              </a:spcBef>
              <a:buClrTx/>
              <a:buSzTx/>
              <a:buFontTx/>
              <a:buNone/>
              <a:defRPr sz="2400" spc="133"/>
            </a:lvl2pPr>
            <a:lvl3pPr marL="0" indent="1219169" defTabSz="914400">
              <a:lnSpc>
                <a:spcPct val="90000"/>
              </a:lnSpc>
              <a:spcBef>
                <a:spcPts val="1000"/>
              </a:spcBef>
              <a:buClrTx/>
              <a:buSzTx/>
              <a:buFontTx/>
              <a:buNone/>
              <a:defRPr sz="2400" spc="133"/>
            </a:lvl3pPr>
            <a:lvl4pPr marL="0" indent="1828754" defTabSz="914400">
              <a:lnSpc>
                <a:spcPct val="90000"/>
              </a:lnSpc>
              <a:spcBef>
                <a:spcPts val="1000"/>
              </a:spcBef>
              <a:buClrTx/>
              <a:buSzTx/>
              <a:buFontTx/>
              <a:buNone/>
              <a:defRPr sz="2400" spc="133"/>
            </a:lvl4pPr>
            <a:lvl5pPr marL="0" indent="2438338" defTabSz="914400">
              <a:lnSpc>
                <a:spcPct val="90000"/>
              </a:lnSpc>
              <a:spcBef>
                <a:spcPts val="1000"/>
              </a:spcBef>
              <a:buClrTx/>
              <a:buSzTx/>
              <a:buFontTx/>
              <a:buNone/>
              <a:defRPr sz="2400" spc="133"/>
            </a:lvl5pPr>
          </a:lstStyle>
          <a:p>
            <a:r>
              <a:t>Body Level One</a:t>
            </a:r>
          </a:p>
          <a:p>
            <a:pPr lvl="1"/>
            <a:r>
              <a:t>Body Level Two</a:t>
            </a:r>
          </a:p>
          <a:p>
            <a:pPr lvl="2"/>
            <a:r>
              <a:t>Body Level Three</a:t>
            </a:r>
          </a:p>
          <a:p>
            <a:pPr lvl="3"/>
            <a:r>
              <a:t>Body Level Four</a:t>
            </a:r>
          </a:p>
          <a:p>
            <a:pPr lvl="4"/>
            <a:r>
              <a:t>Body Level Five</a:t>
            </a:r>
          </a:p>
        </p:txBody>
      </p:sp>
      <p:sp>
        <p:nvSpPr>
          <p:cNvPr id="104" name="Textplatzhalter 14"/>
          <p:cNvSpPr>
            <a:spLocks noGrp="1"/>
          </p:cNvSpPr>
          <p:nvPr>
            <p:ph type="body" sz="quarter" idx="13"/>
          </p:nvPr>
        </p:nvSpPr>
        <p:spPr>
          <a:xfrm>
            <a:off x="10773030" y="267910"/>
            <a:ext cx="1142387" cy="242919"/>
          </a:xfrm>
          <a:prstGeom prst="rect">
            <a:avLst/>
          </a:prstGeom>
          <a:blipFill>
            <a:blip r:embed="rId2"/>
            <a:stretch>
              <a:fillRect/>
            </a:stretch>
          </a:blipFill>
        </p:spPr>
        <p:txBody>
          <a:bodyPr lIns="45719" tIns="45719" rIns="45719" bIns="45719"/>
          <a:lstStyle/>
          <a:p>
            <a:pPr marL="0" indent="0" defTabSz="914400">
              <a:lnSpc>
                <a:spcPct val="90000"/>
              </a:lnSpc>
              <a:spcBef>
                <a:spcPts val="1000"/>
              </a:spcBef>
              <a:buClrTx/>
              <a:buSzTx/>
              <a:buFontTx/>
              <a:buNone/>
              <a:defRPr sz="100">
                <a:solidFill>
                  <a:srgbClr val="FFFFFF"/>
                </a:solidFill>
                <a:latin typeface="Calibri"/>
                <a:ea typeface="Calibri"/>
                <a:cs typeface="Calibri"/>
                <a:sym typeface="Calibri"/>
              </a:defRPr>
            </a:pPr>
            <a:endParaRPr/>
          </a:p>
        </p:txBody>
      </p:sp>
      <p:sp>
        <p:nvSpPr>
          <p:cNvPr id="105" name="Slide Number"/>
          <p:cNvSpPr txBox="1">
            <a:spLocks noGrp="1"/>
          </p:cNvSpPr>
          <p:nvPr>
            <p:ph type="sldNum" sz="quarter" idx="2"/>
          </p:nvPr>
        </p:nvSpPr>
        <p:spPr>
          <a:xfrm>
            <a:off x="11466622" y="6530268"/>
            <a:ext cx="170982" cy="135547"/>
          </a:xfrm>
          <a:prstGeom prst="rect">
            <a:avLst/>
          </a:prstGeom>
        </p:spPr>
        <p:txBody>
          <a:bodyPr/>
          <a:lstStyle>
            <a:lvl1pPr algn="ctr" defTabSz="914400">
              <a:defRPr sz="1000" spc="67">
                <a:solidFill>
                  <a:srgbClr val="6D6E71"/>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0661819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4734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75817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4138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2677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54113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8537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2750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2295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2342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23810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47774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95211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4349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94824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04145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82303" y="1449389"/>
            <a:ext cx="5577698"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507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8"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60752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7"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7830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7"/>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57907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73523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ts val="22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371026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119499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30509"/>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20808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2657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12921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_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HIS Partner Value Proposition | Ascom Global Solutions, January 2016 © Ascom</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82788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0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54159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511249592"/>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808567828"/>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21525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9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58387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_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751982"/>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7" y="1438127"/>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55550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xmlns=""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3" name="Textplatzhalter 7">
            <a:extLst>
              <a:ext uri="{FF2B5EF4-FFF2-40B4-BE49-F238E27FC236}">
                <a16:creationId xmlns:a16="http://schemas.microsoft.com/office/drawing/2014/main" xmlns=""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ts val="22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a16="http://schemas.microsoft.com/office/drawing/2014/main" xmlns=""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7" name="Foliennummernplatzhalter 5">
            <a:extLst>
              <a:ext uri="{FF2B5EF4-FFF2-40B4-BE49-F238E27FC236}">
                <a16:creationId xmlns:a16="http://schemas.microsoft.com/office/drawing/2014/main" xmlns=""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350613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7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63753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EE41FACB-53D9-4AB9-8FDA-CAECF369860A}" type="datetimeFigureOut">
              <a:rPr lang="de-CH" smtClean="0">
                <a:solidFill>
                  <a:prstClr val="black">
                    <a:tint val="75000"/>
                  </a:prstClr>
                </a:solidFill>
                <a:sym typeface="Helvetica"/>
              </a:rPr>
              <a:pPr/>
              <a:t>09.03.2018</a:t>
            </a:fld>
            <a:endParaRPr lang="de-CH">
              <a:solidFill>
                <a:prstClr val="black">
                  <a:tint val="75000"/>
                </a:prstClr>
              </a:solidFill>
              <a:sym typeface="Helvetica"/>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60EE323-27DD-4B29-91E1-035ACEE32256}"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30704077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13806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34574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19112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02137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8464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30928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6104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62178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xmlns=""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9" name="Fußzeilenplatzhalter 3">
            <a:extLst>
              <a:ext uri="{FF2B5EF4-FFF2-40B4-BE49-F238E27FC236}">
                <a16:creationId xmlns:a16="http://schemas.microsoft.com/office/drawing/2014/main" xmlns=""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20" name="Foliennummernplatzhalter 5">
            <a:extLst>
              <a:ext uri="{FF2B5EF4-FFF2-40B4-BE49-F238E27FC236}">
                <a16:creationId xmlns:a16="http://schemas.microsoft.com/office/drawing/2014/main" xmlns=""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7"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ts val="22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427155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30271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2846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2758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11269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219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86808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82303" y="1449389"/>
            <a:ext cx="5577698"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36092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8"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64108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7"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09383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7"/>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20687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ts val="2200"/>
              </a:lnSpc>
              <a:defRPr>
                <a:solidFill>
                  <a:schemeClr val="tx1"/>
                </a:solidFill>
              </a:defRPr>
            </a:lvl1pPr>
            <a:lvl2pPr>
              <a:lnSpc>
                <a:spcPts val="2200"/>
              </a:lnSpc>
              <a:defRPr/>
            </a:lvl2pPr>
            <a:lvl3pPr>
              <a:lnSpc>
                <a:spcPts val="2200"/>
              </a:lnSpc>
              <a:defRPr/>
            </a:lvl3pPr>
            <a:lvl4pPr>
              <a:lnSpc>
                <a:spcPts val="2200"/>
              </a:lnSpc>
              <a:defRPr/>
            </a:lvl4pPr>
            <a:lvl5pPr>
              <a:lnSpc>
                <a:spcPts val="22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a16="http://schemas.microsoft.com/office/drawing/2014/main" xmlns=""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Foliennummernplatzhalter 5">
            <a:extLst>
              <a:ext uri="{FF2B5EF4-FFF2-40B4-BE49-F238E27FC236}">
                <a16:creationId xmlns:a16="http://schemas.microsoft.com/office/drawing/2014/main" xmlns=""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89844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80930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210452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30509"/>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20808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761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67691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1726818277"/>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1510076161"/>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dirty="0" smtClean="0"/>
              <a:t>01128-01-ENX CARDIOMAX MEDICAL DEVICE CONNECTIVITY DAN ALLEN | SEPT 2016 |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1714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4744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9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6092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7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1916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a16="http://schemas.microsoft.com/office/drawing/2014/main" xmlns=""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1" name="Foliennummernplatzhalter 5">
            <a:extLst>
              <a:ext uri="{FF2B5EF4-FFF2-40B4-BE49-F238E27FC236}">
                <a16:creationId xmlns:a16="http://schemas.microsoft.com/office/drawing/2014/main" xmlns=""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224138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a:xfrm>
            <a:off x="838200" y="6356350"/>
            <a:ext cx="2743200" cy="365125"/>
          </a:xfrm>
          <a:prstGeom prst="rect">
            <a:avLst/>
          </a:prstGeom>
        </p:spPr>
        <p:txBody>
          <a:bodyPr/>
          <a:lstStyle/>
          <a:p>
            <a:pPr defTabSz="457200" hangingPunct="0">
              <a:lnSpc>
                <a:spcPct val="110000"/>
              </a:lnSpc>
            </a:pPr>
            <a:fld id="{EE41FACB-53D9-4AB9-8FDA-CAECF369860A}" type="datetimeFigureOut">
              <a:rPr lang="de-CH" sz="3200" kern="0" spc="100" smtClean="0">
                <a:solidFill>
                  <a:prstClr val="black">
                    <a:tint val="75000"/>
                  </a:prstClr>
                </a:solidFill>
                <a:sym typeface="Helvetica"/>
              </a:rPr>
              <a:pPr defTabSz="457200" hangingPunct="0">
                <a:lnSpc>
                  <a:spcPct val="110000"/>
                </a:lnSpc>
              </a:pPr>
              <a:t>09.03.2018</a:t>
            </a:fld>
            <a:endParaRPr lang="de-CH" sz="3200" kern="0" spc="100">
              <a:solidFill>
                <a:prstClr val="black">
                  <a:tint val="75000"/>
                </a:prstClr>
              </a:solidFill>
              <a:sym typeface="Helvetica"/>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60EE323-27DD-4B29-91E1-035ACEE32256}"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812872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a:t>Click to edit headline</a:t>
            </a:r>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SALES TRAINING PRESENTATION 011227-01 ENX |  22 FEB DANIEL RHODIN | ©2017 ASCOM </a:t>
            </a:r>
            <a:endParaRPr lang="en-US"/>
          </a:p>
        </p:txBody>
      </p:sp>
      <p:sp>
        <p:nvSpPr>
          <p:cNvPr id="7"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181903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Main Title Slide - red ">
    <p:bg>
      <p:bgPr>
        <a:solidFill>
          <a:srgbClr val="ED1C24"/>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2" name="Titel 1"/>
          <p:cNvSpPr>
            <a:spLocks noGrp="1"/>
          </p:cNvSpPr>
          <p:nvPr>
            <p:ph type="ctrTitle" hasCustomPrompt="1"/>
          </p:nvPr>
        </p:nvSpPr>
        <p:spPr>
          <a:xfrm>
            <a:off x="407987" y="328839"/>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6" y="1014984"/>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53328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91587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sym typeface="Helvetica"/>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72840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4470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5198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63950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9467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94416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7"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10129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77117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1474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5028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1266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19234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918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64251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04082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960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82303" y="1449389"/>
            <a:ext cx="5577698"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5384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427540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636466"/>
                </a:solidFill>
              </a:rPr>
              <a:t>ASCOM WORKFLOW PRESENTATION | DAN ALLEN | NOV 2017 | ©ASCOM </a:t>
            </a: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9202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8"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6735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7"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13791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7"/>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2001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9211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000897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30509"/>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20808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660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17589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224098883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4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981920480"/>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dirty="0" smtClean="0"/>
              <a:t>01128-01-ENX CARDIOMAX MEDICAL DEVICE CONNECTIVITY DAN ALLEN | SEPT 2016 |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3853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3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a16="http://schemas.microsoft.com/office/drawing/2014/main" xmlns=""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a16="http://schemas.microsoft.com/office/drawing/2014/main" xmlns=""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ts val="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a16="http://schemas.microsoft.com/office/drawing/2014/main" xmlns=""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20061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7456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9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44450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7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43368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a:xfrm>
            <a:off x="838200" y="6356350"/>
            <a:ext cx="2743200" cy="365125"/>
          </a:xfrm>
          <a:prstGeom prst="rect">
            <a:avLst/>
          </a:prstGeom>
        </p:spPr>
        <p:txBody>
          <a:bodyPr/>
          <a:lstStyle/>
          <a:p>
            <a:pPr defTabSz="457200" hangingPunct="0">
              <a:lnSpc>
                <a:spcPct val="110000"/>
              </a:lnSpc>
            </a:pPr>
            <a:fld id="{EE41FACB-53D9-4AB9-8FDA-CAECF369860A}" type="datetimeFigureOut">
              <a:rPr lang="de-CH" sz="3200" kern="0" spc="100" smtClean="0">
                <a:solidFill>
                  <a:prstClr val="black">
                    <a:tint val="75000"/>
                  </a:prstClr>
                </a:solidFill>
                <a:sym typeface="Helvetica"/>
              </a:rPr>
              <a:pPr defTabSz="457200" hangingPunct="0">
                <a:lnSpc>
                  <a:spcPct val="110000"/>
                </a:lnSpc>
              </a:pPr>
              <a:t>09.03.2018</a:t>
            </a:fld>
            <a:endParaRPr lang="de-CH" sz="3200" kern="0" spc="100">
              <a:solidFill>
                <a:prstClr val="black">
                  <a:tint val="75000"/>
                </a:prstClr>
              </a:solidFill>
              <a:sym typeface="Helvetica"/>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60EE323-27DD-4B29-91E1-035ACEE32256}"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19179149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a:t>Click to edit headline</a:t>
            </a:r>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SALES TRAINING PRESENTATION 011227-01 ENX |  22 FEB DANIEL RHODIN | ©2017 ASCOM </a:t>
            </a:r>
            <a:endParaRPr lang="en-US"/>
          </a:p>
        </p:txBody>
      </p:sp>
      <p:sp>
        <p:nvSpPr>
          <p:cNvPr id="7"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167524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Main Title Slide - red ">
    <p:bg>
      <p:bgPr>
        <a:solidFill>
          <a:srgbClr val="ED1C24"/>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2" name="Titel 1"/>
          <p:cNvSpPr>
            <a:spLocks noGrp="1"/>
          </p:cNvSpPr>
          <p:nvPr>
            <p:ph type="ctrTitle" hasCustomPrompt="1"/>
          </p:nvPr>
        </p:nvSpPr>
        <p:spPr>
          <a:xfrm>
            <a:off x="407987" y="328839"/>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6" y="1014984"/>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22703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_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11441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sym typeface="Helvetica"/>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58583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Calibri" panose="020F0502020204030204" pitchFamily="34" charset="0"/>
                <a:cs typeface="Calibri" panose="020F0502020204030204" pitchFamily="34" charset="0"/>
              </a:defRPr>
            </a:lvl1pPr>
          </a:lstStyle>
          <a:p>
            <a:r>
              <a:rPr lang="en-US" noProof="0" dirty="0"/>
              <a:t>Click to edit title</a:t>
            </a:r>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881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Calibri" panose="020F0502020204030204" pitchFamily="34" charset="0"/>
                <a:cs typeface="Calibri" panose="020F0502020204030204" pitchFamily="34" charset="0"/>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4173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a:t>Click to write heading</a:t>
            </a:r>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0"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01291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4960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0857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7620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1208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343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Calibri" panose="020F0502020204030204" pitchFamily="34" charset="0"/>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Calibri" panose="020F0502020204030204" pitchFamily="34" charset="0"/>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Calibri" panose="020F0502020204030204" pitchFamily="34" charset="0"/>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Calibri" panose="020F0502020204030204" pitchFamily="34" charset="0"/>
                <a:cs typeface="Calibri" panose="020F0502020204030204" pitchFamily="34" charset="0"/>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7015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Calibri" panose="020F0502020204030204" pitchFamily="34" charset="0"/>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Calibri" panose="020F0502020204030204" pitchFamily="34" charset="0"/>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Calibri" panose="020F0502020204030204" pitchFamily="34" charset="0"/>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Calibri" panose="020F0502020204030204" pitchFamily="34" charset="0"/>
                <a:cs typeface="Calibri" panose="020F0502020204030204" pitchFamily="34" charset="0"/>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7209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a:t>Click icon to add SmartArt graphic</a:t>
            </a:r>
            <a:endParaRPr lang="en-US" noProof="0" dirty="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Calibri" panose="020F0502020204030204" pitchFamily="34" charset="0"/>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Calibri" panose="020F0502020204030204" pitchFamily="34" charset="0"/>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Calibri" panose="020F0502020204030204" pitchFamily="34" charset="0"/>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Calibri" panose="020F0502020204030204" pitchFamily="34" charset="0"/>
                <a:cs typeface="Calibri" panose="020F0502020204030204" pitchFamily="34" charset="0"/>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262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Calibri" panose="020F0502020204030204" pitchFamily="34" charset="0"/>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Calibri" panose="020F0502020204030204" pitchFamily="34" charset="0"/>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Calibri" panose="020F0502020204030204" pitchFamily="34" charset="0"/>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Calibri" panose="020F0502020204030204" pitchFamily="34" charset="0"/>
                <a:cs typeface="Calibri" panose="020F0502020204030204" pitchFamily="34" charset="0"/>
              </a:defRPr>
            </a:lvl4pPr>
            <a:lvl5pPr marL="960943" indent="-228594">
              <a:spcBef>
                <a:spcPts val="400"/>
              </a:spcBef>
              <a:defRPr sz="1600">
                <a:latin typeface="Arial"/>
                <a:cs typeface="Arial"/>
              </a:defRPr>
            </a:lvl5pPr>
          </a:lstStyle>
          <a:p>
            <a:pPr lvl="0"/>
            <a:r>
              <a:rPr lang="en-US" noProof="0" dirty="0"/>
              <a:t>Click to </a:t>
            </a:r>
            <a:r>
              <a:rPr lang="en-US" noProof="0" dirty="0" err="1"/>
              <a:t>eto</a:t>
            </a:r>
            <a:r>
              <a:rPr lang="en-US" noProof="0" dirty="0"/>
              <a:t> </a:t>
            </a:r>
            <a:r>
              <a:rPr lang="en-US" noProof="0" dirty="0" err="1"/>
              <a:t>dit</a:t>
            </a:r>
            <a:r>
              <a:rPr lang="en-US" noProof="0" dirty="0"/>
              <a: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Calibri" panose="020F0502020204030204" pitchFamily="34" charset="0"/>
                <a:cs typeface="Calibri" panose="020F0502020204030204" pitchFamily="34" charset="0"/>
              </a:defRPr>
            </a:lvl1pPr>
          </a:lstStyle>
          <a:p>
            <a:r>
              <a:rPr lang="en-US" noProof="0" dirty="0"/>
              <a:t>Click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511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a:t>Click to edit headline</a:t>
            </a:r>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5555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Foliennummernplatzhalter 5"/>
          <p:cNvSpPr>
            <a:spLocks noGrp="1"/>
          </p:cNvSpPr>
          <p:nvPr>
            <p:ph type="sldNum" sz="quarter" idx="4"/>
          </p:nvPr>
        </p:nvSpPr>
        <p:spPr>
          <a:xfrm>
            <a:off x="259655" y="6526042"/>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26849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Calibri" panose="020F0502020204030204" pitchFamily="34" charset="0"/>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Calibri" panose="020F0502020204030204" pitchFamily="34" charset="0"/>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Calibri" panose="020F0502020204030204" pitchFamily="34" charset="0"/>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Calibri" panose="020F0502020204030204" pitchFamily="34" charset="0"/>
                <a:cs typeface="Calibri" panose="020F0502020204030204" pitchFamily="34" charset="0"/>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Calibri" panose="020F0502020204030204" pitchFamily="34" charset="0"/>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Calibri" panose="020F0502020204030204" pitchFamily="34" charset="0"/>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Calibri" panose="020F0502020204030204" pitchFamily="34" charset="0"/>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Calibri" panose="020F0502020204030204" pitchFamily="34" charset="0"/>
                <a:cs typeface="Calibri" panose="020F0502020204030204" pitchFamily="34" charset="0"/>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969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Calibri" panose="020F0502020204030204" pitchFamily="34" charset="0"/>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2404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Calibri" panose="020F0502020204030204" pitchFamily="34" charset="0"/>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Calibri" panose="020F0502020204030204" pitchFamily="34" charset="0"/>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Calibri" panose="020F0502020204030204" pitchFamily="34" charset="0"/>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Calibri" panose="020F0502020204030204" pitchFamily="34" charset="0"/>
                <a:cs typeface="Calibri" panose="020F0502020204030204" pitchFamily="34" charset="0"/>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8" name="Bildplatzhalter 7"/>
          <p:cNvSpPr>
            <a:spLocks noGrp="1"/>
          </p:cNvSpPr>
          <p:nvPr>
            <p:ph type="pic" sz="quarter" idx="13" hasCustomPrompt="1"/>
          </p:nvPr>
        </p:nvSpPr>
        <p:spPr>
          <a:xfrm>
            <a:off x="6182303" y="1449389"/>
            <a:ext cx="5577698"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5528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8"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6266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7"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5335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Calibri" panose="020F0502020204030204" pitchFamily="34" charset="0"/>
                <a:cs typeface="Calibri" panose="020F0502020204030204" pitchFamily="34" charset="0"/>
              </a:defRPr>
            </a:lvl1pPr>
          </a:lstStyle>
          <a:p>
            <a:r>
              <a:rPr lang="en-US" noProof="0" dirty="0"/>
              <a:t>Click to edit headline</a:t>
            </a:r>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7"/>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038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Calibri" panose="020F0502020204030204" pitchFamily="34" charset="0"/>
              </a:defRPr>
            </a:lvl1pPr>
          </a:lstStyle>
          <a:p>
            <a:r>
              <a:rPr lang="en-US" noProof="0" dirty="0"/>
              <a:t>Drag image onto </a:t>
            </a:r>
            <a:br>
              <a:rPr lang="en-US" noProof="0" dirty="0"/>
            </a:br>
            <a:r>
              <a:rPr lang="en-US" noProof="0" dirty="0"/>
              <a:t>gray area only</a:t>
            </a:r>
          </a:p>
          <a:p>
            <a:r>
              <a:rPr lang="en-US" noProof="0" dirty="0"/>
              <a:t> </a:t>
            </a:r>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3818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r>
              <a:rPr lang="en-US" dirty="0"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56141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cSld name="Title and Content (2 columns)">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42387DC1-E2CD-4D45-9492-694DE801942A}" type="slidenum">
              <a:rPr lang="en-US" smtClean="0"/>
              <a:pPr/>
              <a:t>‹#›</a:t>
            </a:fld>
            <a:endParaRPr lang="en-US"/>
          </a:p>
        </p:txBody>
      </p:sp>
      <p:sp>
        <p:nvSpPr>
          <p:cNvPr id="9" name="Title 8"/>
          <p:cNvSpPr>
            <a:spLocks noGrp="1"/>
          </p:cNvSpPr>
          <p:nvPr>
            <p:ph type="title" hasCustomPrompt="1"/>
          </p:nvPr>
        </p:nvSpPr>
        <p:spPr/>
        <p:txBody>
          <a:bodyPr/>
          <a:lstStyle>
            <a:lvl1pPr>
              <a:defRPr>
                <a:latin typeface="Calibri" panose="020F0502020204030204" pitchFamily="34" charset="0"/>
              </a:defRPr>
            </a:lvl1pPr>
          </a:lstStyle>
          <a:p>
            <a:r>
              <a:rPr lang="en-US" sz="1350" baseline="0" dirty="0">
                <a:latin typeface="Arial"/>
              </a:rPr>
              <a:t>TITLE SINGLE LINE ONLY</a:t>
            </a:r>
            <a:endParaRPr lang="en-US" dirty="0"/>
          </a:p>
        </p:txBody>
      </p:sp>
      <p:sp>
        <p:nvSpPr>
          <p:cNvPr id="11" name="Text Placeholder 10"/>
          <p:cNvSpPr>
            <a:spLocks noGrp="1"/>
          </p:cNvSpPr>
          <p:nvPr>
            <p:ph type="body" sz="quarter" idx="12"/>
          </p:nvPr>
        </p:nvSpPr>
        <p:spPr>
          <a:xfrm>
            <a:off x="531445" y="1619250"/>
            <a:ext cx="5486400" cy="4705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3"/>
          </p:nvPr>
        </p:nvSpPr>
        <p:spPr>
          <a:xfrm>
            <a:off x="6205415" y="1619250"/>
            <a:ext cx="5486400" cy="4705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4"/>
          </p:nvPr>
        </p:nvSpPr>
        <p:spPr/>
        <p:txBody>
          <a:bodyPr/>
          <a:lstStyle/>
          <a:p>
            <a:endParaRPr lang="en-US"/>
          </a:p>
        </p:txBody>
      </p:sp>
      <p:sp>
        <p:nvSpPr>
          <p:cNvPr id="2" name="Date Placeholder 1"/>
          <p:cNvSpPr>
            <a:spLocks noGrp="1"/>
          </p:cNvSpPr>
          <p:nvPr>
            <p:ph type="dt" sz="half" idx="15"/>
          </p:nvPr>
        </p:nvSpPr>
        <p:spPr>
          <a:xfrm>
            <a:off x="4323697" y="6548446"/>
            <a:ext cx="3544615" cy="138499"/>
          </a:xfrm>
          <a:prstGeom prst="rect">
            <a:avLst/>
          </a:prstGeom>
        </p:spPr>
        <p:txBody>
          <a:bodyPr/>
          <a:lstStyle>
            <a:lvl1pPr>
              <a:defRPr>
                <a:latin typeface="Calibri" panose="020F0502020204030204" pitchFamily="34" charset="0"/>
              </a:defRPr>
            </a:lvl1pPr>
          </a:lstStyle>
          <a:p>
            <a:pPr defTabSz="609585"/>
            <a:fld id="{85F862D2-2FD9-46D1-8DC1-585FEE9DEA77}" type="datetimeFigureOut">
              <a:rPr lang="en-US" sz="2400" smtClean="0">
                <a:solidFill>
                  <a:srgbClr val="000000"/>
                </a:solidFill>
              </a:rPr>
              <a:pPr defTabSz="609585"/>
              <a:t>3/9/2018</a:t>
            </a:fld>
            <a:endParaRPr lang="en-US" sz="2400" dirty="0">
              <a:solidFill>
                <a:srgbClr val="000000"/>
              </a:solidFill>
            </a:endParaRPr>
          </a:p>
        </p:txBody>
      </p:sp>
    </p:spTree>
    <p:extLst>
      <p:ext uri="{BB962C8B-B14F-4D97-AF65-F5344CB8AC3E}">
        <p14:creationId xmlns:p14="http://schemas.microsoft.com/office/powerpoint/2010/main" val="411436955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85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bg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59537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Calibri" panose="020F0502020204030204" pitchFamily="34" charset="0"/>
                <a:cs typeface="Calibri" panose="020F0502020204030204" pitchFamily="34" charset="0"/>
              </a:defRPr>
            </a:lvl1pPr>
          </a:lstStyle>
          <a:p>
            <a:r>
              <a:rPr lang="en-US" noProof="0" dirty="0"/>
              <a:t>Click to edit headline</a:t>
            </a:r>
          </a:p>
        </p:txBody>
      </p:sp>
    </p:spTree>
    <p:extLst>
      <p:ext uri="{BB962C8B-B14F-4D97-AF65-F5344CB8AC3E}">
        <p14:creationId xmlns:p14="http://schemas.microsoft.com/office/powerpoint/2010/main" val="343411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a:t>Click to edit headline</a:t>
            </a:r>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253530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3628024570"/>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609585"/>
            <a:fld id="{7A09DDCB-826D-427A-9909-534CDE2B1245}" type="datetimeFigureOut">
              <a:rPr lang="en-GB" sz="2400" smtClean="0">
                <a:solidFill>
                  <a:srgbClr val="000000"/>
                </a:solidFill>
              </a:rPr>
              <a:pPr defTabSz="609585"/>
              <a:t>09/03/2018</a:t>
            </a:fld>
            <a:endParaRPr lang="en-GB" sz="2400">
              <a:solidFill>
                <a:srgbClr val="000000"/>
              </a:solidFill>
            </a:endParaRP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D8AD4B-DC24-46F3-BAB5-BAF2776BC87E}" type="slidenum">
              <a:rPr lang="en-GB" smtClean="0"/>
              <a:pPr/>
              <a:t>‹#›</a:t>
            </a:fld>
            <a:endParaRPr lang="en-GB"/>
          </a:p>
        </p:txBody>
      </p:sp>
    </p:spTree>
    <p:extLst>
      <p:ext uri="{BB962C8B-B14F-4D97-AF65-F5344CB8AC3E}">
        <p14:creationId xmlns:p14="http://schemas.microsoft.com/office/powerpoint/2010/main" val="165746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31649" y="665053"/>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31649" y="1360931"/>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9"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87619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587205" y="138729"/>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587205" y="1107034"/>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pic>
        <p:nvPicPr>
          <p:cNvPr id="9"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43366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10633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24064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07261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98718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99952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22400" y="216001"/>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1"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34910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234212"/>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401" y="216001"/>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72945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5957105" y="1219213"/>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5957105" y="216001"/>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7756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249363"/>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7334"/>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12342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5963953" y="1219213"/>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5963953" y="216001"/>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10"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55202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23333" y="1249999"/>
            <a:ext cx="11336867" cy="5089525"/>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26250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0" y="1249363"/>
            <a:ext cx="5538461"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22401" y="216001"/>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22031" y="1249363"/>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99127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22031" y="214230"/>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22033" y="1249363"/>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8181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22401"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22031" y="1249363"/>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96346" y="1249364"/>
            <a:ext cx="5548225"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60202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22401" y="216001"/>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6591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5050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37311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22401" y="216001"/>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434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49494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4195767" y="1332807"/>
            <a:ext cx="3791999" cy="3792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38224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600"/>
            </a:lvl1pPr>
          </a:lstStyle>
          <a:p>
            <a:r>
              <a:rPr lang="en-US" smtClean="0"/>
              <a:t>Click to edit Master title style</a:t>
            </a:r>
            <a:endParaRPr lang="sv-SE"/>
          </a:p>
        </p:txBody>
      </p:sp>
      <p:sp>
        <p:nvSpPr>
          <p:cNvPr id="3" name="Content Placeholder 2"/>
          <p:cNvSpPr>
            <a:spLocks noGrp="1"/>
          </p:cNvSpPr>
          <p:nvPr>
            <p:ph idx="1"/>
          </p:nvPr>
        </p:nvSpPr>
        <p:spPr>
          <a:xfrm>
            <a:off x="646547" y="1704109"/>
            <a:ext cx="10972800" cy="442205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Footer Placeholder 4"/>
          <p:cNvSpPr>
            <a:spLocks noGrp="1"/>
          </p:cNvSpPr>
          <p:nvPr>
            <p:ph type="ftr" sz="quarter" idx="11"/>
          </p:nvPr>
        </p:nvSpPr>
        <p:spPr/>
        <p:txBody>
          <a:bodyPr/>
          <a:lstStyle>
            <a:lvl1pPr>
              <a:defRPr/>
            </a:lvl1pPr>
          </a:lstStyle>
          <a:p>
            <a:endParaRPr lang="sv-SE"/>
          </a:p>
        </p:txBody>
      </p:sp>
      <p:sp>
        <p:nvSpPr>
          <p:cNvPr id="6" name="Slide Number Placeholder 5"/>
          <p:cNvSpPr>
            <a:spLocks noGrp="1"/>
          </p:cNvSpPr>
          <p:nvPr>
            <p:ph type="sldNum" sz="quarter" idx="12"/>
          </p:nvPr>
        </p:nvSpPr>
        <p:spPr/>
        <p:txBody>
          <a:bodyPr/>
          <a:lstStyle/>
          <a:p>
            <a:fld id="{19DC3D01-2C58-491C-A151-7630CA8F6BAC}" type="slidenum">
              <a:rPr lang="sv-SE" smtClean="0"/>
              <a:pPr/>
              <a:t>‹#›</a:t>
            </a:fld>
            <a:endParaRPr lang="sv-SE"/>
          </a:p>
        </p:txBody>
      </p:sp>
    </p:spTree>
    <p:extLst>
      <p:ext uri="{BB962C8B-B14F-4D97-AF65-F5344CB8AC3E}">
        <p14:creationId xmlns:p14="http://schemas.microsoft.com/office/powerpoint/2010/main" val="1531486179"/>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600"/>
            </a:lvl1pPr>
          </a:lstStyle>
          <a:p>
            <a:r>
              <a:rPr lang="en-US" smtClean="0"/>
              <a:t>Click to edit Master title style</a:t>
            </a:r>
            <a:endParaRPr lang="sv-SE"/>
          </a:p>
        </p:txBody>
      </p:sp>
      <p:sp>
        <p:nvSpPr>
          <p:cNvPr id="3" name="Content Placeholder 2"/>
          <p:cNvSpPr>
            <a:spLocks noGrp="1"/>
          </p:cNvSpPr>
          <p:nvPr>
            <p:ph idx="1"/>
          </p:nvPr>
        </p:nvSpPr>
        <p:spPr>
          <a:xfrm>
            <a:off x="646547" y="1953500"/>
            <a:ext cx="10972800" cy="4184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Footer Placeholder 4"/>
          <p:cNvSpPr>
            <a:spLocks noGrp="1"/>
          </p:cNvSpPr>
          <p:nvPr>
            <p:ph type="ftr" sz="quarter" idx="11"/>
          </p:nvPr>
        </p:nvSpPr>
        <p:spPr/>
        <p:txBody>
          <a:bodyPr/>
          <a:lstStyle>
            <a:lvl1pPr>
              <a:defRPr/>
            </a:lvl1pPr>
          </a:lstStyle>
          <a:p>
            <a:endParaRPr lang="sv-SE"/>
          </a:p>
        </p:txBody>
      </p:sp>
      <p:sp>
        <p:nvSpPr>
          <p:cNvPr id="6" name="Slide Number Placeholder 5"/>
          <p:cNvSpPr>
            <a:spLocks noGrp="1"/>
          </p:cNvSpPr>
          <p:nvPr>
            <p:ph type="sldNum" sz="quarter" idx="12"/>
          </p:nvPr>
        </p:nvSpPr>
        <p:spPr/>
        <p:txBody>
          <a:bodyPr/>
          <a:lstStyle/>
          <a:p>
            <a:fld id="{19DC3D01-2C58-491C-A151-7630CA8F6BAC}" type="slidenum">
              <a:rPr lang="sv-SE" smtClean="0"/>
              <a:pPr/>
              <a:t>‹#›</a:t>
            </a:fld>
            <a:endParaRPr lang="sv-SE"/>
          </a:p>
        </p:txBody>
      </p:sp>
      <p:sp>
        <p:nvSpPr>
          <p:cNvPr id="8" name="Text Placeholder 7"/>
          <p:cNvSpPr>
            <a:spLocks noGrp="1"/>
          </p:cNvSpPr>
          <p:nvPr>
            <p:ph type="body" sz="quarter" idx="13" hasCustomPrompt="1"/>
          </p:nvPr>
        </p:nvSpPr>
        <p:spPr>
          <a:xfrm>
            <a:off x="646547" y="747565"/>
            <a:ext cx="10991851" cy="582613"/>
          </a:xfrm>
        </p:spPr>
        <p:txBody>
          <a:bodyPr>
            <a:normAutofit/>
          </a:bodyPr>
          <a:lstStyle>
            <a:lvl1pPr marL="0" indent="0">
              <a:buFontTx/>
              <a:buNone/>
              <a:defRPr sz="2100">
                <a:solidFill>
                  <a:schemeClr val="tx1">
                    <a:lumMod val="50000"/>
                    <a:lumOff val="50000"/>
                  </a:schemeClr>
                </a:solidFill>
              </a:defRPr>
            </a:lvl1pPr>
            <a:lvl2pPr marL="263525" indent="0">
              <a:buFontTx/>
              <a:buNone/>
              <a:defRPr/>
            </a:lvl2pPr>
            <a:lvl3pPr marL="539750" indent="0">
              <a:buFontTx/>
              <a:buNone/>
              <a:defRPr/>
            </a:lvl3pPr>
            <a:lvl4pPr marL="776287" indent="0">
              <a:buFontTx/>
              <a:buNone/>
              <a:defRPr/>
            </a:lvl4pPr>
            <a:lvl5pPr marL="1011238" indent="0">
              <a:buFontTx/>
              <a:buNone/>
              <a:defRPr/>
            </a:lvl5pPr>
          </a:lstStyle>
          <a:p>
            <a:pPr lvl="0"/>
            <a:r>
              <a:rPr lang="en-US" smtClean="0"/>
              <a:t>Click to edit sub-heading text</a:t>
            </a:r>
          </a:p>
        </p:txBody>
      </p:sp>
    </p:spTree>
    <p:extLst>
      <p:ext uri="{BB962C8B-B14F-4D97-AF65-F5344CB8AC3E}">
        <p14:creationId xmlns:p14="http://schemas.microsoft.com/office/powerpoint/2010/main" val="3603484753"/>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cSld name="Slide withou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4" name="Footer Placeholder 3"/>
          <p:cNvSpPr>
            <a:spLocks noGrp="1"/>
          </p:cNvSpPr>
          <p:nvPr>
            <p:ph type="ftr" sz="quarter" idx="11"/>
          </p:nvPr>
        </p:nvSpPr>
        <p:spPr/>
        <p:txBody>
          <a:bodyPr/>
          <a:lstStyle>
            <a:lvl1pPr>
              <a:defRPr/>
            </a:lvl1pPr>
          </a:lstStyle>
          <a:p>
            <a:endParaRPr lang="sv-SE"/>
          </a:p>
        </p:txBody>
      </p:sp>
      <p:sp>
        <p:nvSpPr>
          <p:cNvPr id="5" name="Slide Number Placeholder 4"/>
          <p:cNvSpPr>
            <a:spLocks noGrp="1"/>
          </p:cNvSpPr>
          <p:nvPr>
            <p:ph type="sldNum" sz="quarter" idx="12"/>
          </p:nvPr>
        </p:nvSpPr>
        <p:spPr/>
        <p:txBody>
          <a:bodyPr/>
          <a:lstStyle/>
          <a:p>
            <a:fld id="{19DC3D01-2C58-491C-A151-7630CA8F6BAC}" type="slidenum">
              <a:rPr lang="sv-SE" smtClean="0"/>
              <a:pPr/>
              <a:t>‹#›</a:t>
            </a:fld>
            <a:endParaRPr lang="sv-SE"/>
          </a:p>
        </p:txBody>
      </p:sp>
    </p:spTree>
    <p:extLst>
      <p:ext uri="{BB962C8B-B14F-4D97-AF65-F5344CB8AC3E}">
        <p14:creationId xmlns:p14="http://schemas.microsoft.com/office/powerpoint/2010/main" val="119427966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dirty="0" smtClean="0"/>
              <a:t>Klicka här för att ändra format</a:t>
            </a:r>
            <a:endParaRPr lang="sv-SE" dirty="0"/>
          </a:p>
        </p:txBody>
      </p:sp>
      <p:sp>
        <p:nvSpPr>
          <p:cNvPr id="13" name="Platshållare för innehåll 12"/>
          <p:cNvSpPr>
            <a:spLocks noGrp="1"/>
          </p:cNvSpPr>
          <p:nvPr>
            <p:ph sz="quarter" idx="15"/>
          </p:nvPr>
        </p:nvSpPr>
        <p:spPr>
          <a:xfrm>
            <a:off x="239349" y="17732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6" name="Platshållare för text 15"/>
          <p:cNvSpPr>
            <a:spLocks noGrp="1"/>
          </p:cNvSpPr>
          <p:nvPr>
            <p:ph type="body" sz="quarter" idx="17"/>
          </p:nvPr>
        </p:nvSpPr>
        <p:spPr>
          <a:xfrm>
            <a:off x="239184"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8" name="Platshållare för text 15"/>
          <p:cNvSpPr>
            <a:spLocks noGrp="1"/>
          </p:cNvSpPr>
          <p:nvPr>
            <p:ph type="body" sz="quarter" idx="18"/>
          </p:nvPr>
        </p:nvSpPr>
        <p:spPr>
          <a:xfrm>
            <a:off x="6288021"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9" name="Platshållare för innehåll 12"/>
          <p:cNvSpPr>
            <a:spLocks noGrp="1"/>
          </p:cNvSpPr>
          <p:nvPr>
            <p:ph sz="quarter" idx="19"/>
          </p:nvPr>
        </p:nvSpPr>
        <p:spPr>
          <a:xfrm>
            <a:off x="6288021" y="17728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21614059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587205" y="584201"/>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587205" y="1552506"/>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8" name="Picture 11" descr="Ascom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283190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_Title, Sub-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600"/>
            </a:lvl1pPr>
          </a:lstStyle>
          <a:p>
            <a:r>
              <a:rPr lang="en-US" smtClean="0"/>
              <a:t>Click to edit Master title style</a:t>
            </a:r>
            <a:endParaRPr lang="sv-SE"/>
          </a:p>
        </p:txBody>
      </p:sp>
      <p:sp>
        <p:nvSpPr>
          <p:cNvPr id="3" name="Content Placeholder 2"/>
          <p:cNvSpPr>
            <a:spLocks noGrp="1"/>
          </p:cNvSpPr>
          <p:nvPr>
            <p:ph idx="1"/>
          </p:nvPr>
        </p:nvSpPr>
        <p:spPr>
          <a:xfrm>
            <a:off x="646547" y="1953500"/>
            <a:ext cx="10972800" cy="41840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Footer Placeholder 4"/>
          <p:cNvSpPr>
            <a:spLocks noGrp="1"/>
          </p:cNvSpPr>
          <p:nvPr>
            <p:ph type="ftr" sz="quarter" idx="11"/>
          </p:nvPr>
        </p:nvSpPr>
        <p:spPr/>
        <p:txBody>
          <a:bodyPr/>
          <a:lstStyle>
            <a:lvl1pPr>
              <a:defRPr/>
            </a:lvl1pPr>
          </a:lstStyle>
          <a:p>
            <a:endParaRPr lang="sv-SE"/>
          </a:p>
        </p:txBody>
      </p:sp>
      <p:sp>
        <p:nvSpPr>
          <p:cNvPr id="6" name="Slide Number Placeholder 5"/>
          <p:cNvSpPr>
            <a:spLocks noGrp="1"/>
          </p:cNvSpPr>
          <p:nvPr>
            <p:ph type="sldNum" sz="quarter" idx="12"/>
          </p:nvPr>
        </p:nvSpPr>
        <p:spPr/>
        <p:txBody>
          <a:bodyPr/>
          <a:lstStyle/>
          <a:p>
            <a:fld id="{19DC3D01-2C58-491C-A151-7630CA8F6BAC}" type="slidenum">
              <a:rPr lang="sv-SE" smtClean="0"/>
              <a:pPr/>
              <a:t>‹#›</a:t>
            </a:fld>
            <a:endParaRPr lang="sv-SE"/>
          </a:p>
        </p:txBody>
      </p:sp>
      <p:sp>
        <p:nvSpPr>
          <p:cNvPr id="8" name="Text Placeholder 7"/>
          <p:cNvSpPr>
            <a:spLocks noGrp="1"/>
          </p:cNvSpPr>
          <p:nvPr>
            <p:ph type="body" sz="quarter" idx="13" hasCustomPrompt="1"/>
          </p:nvPr>
        </p:nvSpPr>
        <p:spPr>
          <a:xfrm>
            <a:off x="646547" y="747565"/>
            <a:ext cx="10991851" cy="582613"/>
          </a:xfrm>
        </p:spPr>
        <p:txBody>
          <a:bodyPr>
            <a:normAutofit/>
          </a:bodyPr>
          <a:lstStyle>
            <a:lvl1pPr marL="0" indent="0">
              <a:buFontTx/>
              <a:buNone/>
              <a:defRPr sz="2100">
                <a:solidFill>
                  <a:schemeClr val="tx1">
                    <a:lumMod val="50000"/>
                    <a:lumOff val="50000"/>
                  </a:schemeClr>
                </a:solidFill>
              </a:defRPr>
            </a:lvl1pPr>
            <a:lvl2pPr marL="263525" indent="0">
              <a:buFontTx/>
              <a:buNone/>
              <a:defRPr/>
            </a:lvl2pPr>
            <a:lvl3pPr marL="539750" indent="0">
              <a:buFontTx/>
              <a:buNone/>
              <a:defRPr/>
            </a:lvl3pPr>
            <a:lvl4pPr marL="776287" indent="0">
              <a:buFontTx/>
              <a:buNone/>
              <a:defRPr/>
            </a:lvl4pPr>
            <a:lvl5pPr marL="1011238" indent="0">
              <a:buFontTx/>
              <a:buNone/>
              <a:defRPr/>
            </a:lvl5pPr>
          </a:lstStyle>
          <a:p>
            <a:pPr lvl="0"/>
            <a:r>
              <a:rPr lang="en-US" smtClean="0"/>
              <a:t>Click to edit sub-heading text</a:t>
            </a:r>
          </a:p>
        </p:txBody>
      </p:sp>
    </p:spTree>
    <p:extLst>
      <p:ext uri="{BB962C8B-B14F-4D97-AF65-F5344CB8AC3E}">
        <p14:creationId xmlns:p14="http://schemas.microsoft.com/office/powerpoint/2010/main" val="228121785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45455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2_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solidFill>
                  <a:schemeClr val="tx1"/>
                </a:solidFill>
              </a:defRPr>
            </a:lvl1pPr>
          </a:lstStyle>
          <a:p>
            <a:r>
              <a:rPr lang="sv-SE" dirty="0" smtClean="0"/>
              <a:t>Klicka här för att ändra format</a:t>
            </a:r>
            <a:endParaRPr lang="sv-SE" dirty="0"/>
          </a:p>
        </p:txBody>
      </p:sp>
      <p:sp>
        <p:nvSpPr>
          <p:cNvPr id="13" name="Platshållare för innehåll 12"/>
          <p:cNvSpPr>
            <a:spLocks noGrp="1"/>
          </p:cNvSpPr>
          <p:nvPr>
            <p:ph sz="quarter" idx="15"/>
          </p:nvPr>
        </p:nvSpPr>
        <p:spPr>
          <a:xfrm>
            <a:off x="239349" y="17732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6" name="Platshållare för text 15"/>
          <p:cNvSpPr>
            <a:spLocks noGrp="1"/>
          </p:cNvSpPr>
          <p:nvPr>
            <p:ph type="body" sz="quarter" idx="17"/>
          </p:nvPr>
        </p:nvSpPr>
        <p:spPr>
          <a:xfrm>
            <a:off x="239184"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8" name="Platshållare för text 15"/>
          <p:cNvSpPr>
            <a:spLocks noGrp="1"/>
          </p:cNvSpPr>
          <p:nvPr>
            <p:ph type="body" sz="quarter" idx="18"/>
          </p:nvPr>
        </p:nvSpPr>
        <p:spPr>
          <a:xfrm>
            <a:off x="6288021" y="1124745"/>
            <a:ext cx="5616000" cy="431453"/>
          </a:xfrm>
        </p:spPr>
        <p:txBody>
          <a:bodyPr>
            <a:noAutofit/>
          </a:bodyPr>
          <a:lstStyle>
            <a:lvl1pPr>
              <a:buNone/>
              <a:defRPr sz="2400" b="1" baseline="0"/>
            </a:lvl1pPr>
            <a:lvl2pPr>
              <a:defRPr sz="1400"/>
            </a:lvl2pPr>
            <a:lvl3pPr>
              <a:defRPr sz="1400"/>
            </a:lvl3pPr>
            <a:lvl4pPr>
              <a:defRPr sz="1400"/>
            </a:lvl4pPr>
            <a:lvl5pPr>
              <a:defRPr sz="1400"/>
            </a:lvl5pPr>
          </a:lstStyle>
          <a:p>
            <a:pPr lvl="0"/>
            <a:r>
              <a:rPr lang="en-US" dirty="0" smtClean="0"/>
              <a:t>Klicka här för att ändra format på bakgrundstexten</a:t>
            </a:r>
          </a:p>
        </p:txBody>
      </p:sp>
      <p:sp>
        <p:nvSpPr>
          <p:cNvPr id="19" name="Platshållare för innehåll 12"/>
          <p:cNvSpPr>
            <a:spLocks noGrp="1"/>
          </p:cNvSpPr>
          <p:nvPr>
            <p:ph sz="quarter" idx="19"/>
          </p:nvPr>
        </p:nvSpPr>
        <p:spPr>
          <a:xfrm>
            <a:off x="6288021" y="1772816"/>
            <a:ext cx="5616000" cy="3600000"/>
          </a:xfrm>
        </p:spPr>
        <p:txBody>
          <a:bodyPr/>
          <a:lstStyle>
            <a:lvl1pPr>
              <a:defRPr sz="2400"/>
            </a:lvl1pPr>
            <a:lvl2pPr>
              <a:defRPr sz="2000"/>
            </a:lvl2pPr>
            <a:lvl3pPr>
              <a:defRPr sz="1800"/>
            </a:lvl3pPr>
            <a:lvl4pPr>
              <a:defRPr sz="1800"/>
            </a:lvl4pPr>
            <a:lvl5pPr>
              <a:defRPr sz="18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8146301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_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4195767" y="1332807"/>
            <a:ext cx="3791999" cy="3792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©2015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601972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587205" y="584201"/>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587205" y="1552506"/>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ASCOM WIRELESS SOLUTIONS | MARCH 2016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8" name="Picture 11" descr="Ascom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8311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fr-FR" noProof="0" smtClean="0"/>
              <a:t>Cliquez sur l'icône pour ajouter un graphique SmartArt</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fr-FR" smtClean="0"/>
              <a:t>Modifiez les styles du texte du masque</a:t>
            </a:r>
          </a:p>
        </p:txBody>
      </p:sp>
    </p:spTree>
    <p:extLst>
      <p:ext uri="{BB962C8B-B14F-4D97-AF65-F5344CB8AC3E}">
        <p14:creationId xmlns:p14="http://schemas.microsoft.com/office/powerpoint/2010/main" val="2440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dirty="0" smtClean="0"/>
              <a:t>CALMER CRITICAL CARE SOLUTION |  15 MARCH 2016 DANIEL RHODIN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11252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_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smtClean="0"/>
              <a:t>Drag image onto </a:t>
            </a:r>
            <a:br>
              <a:rPr lang="en-US" noProof="0" smtClean="0"/>
            </a:br>
            <a:r>
              <a:rPr lang="en-US" noProof="0" smtClean="0"/>
              <a:t>gray area only</a:t>
            </a:r>
          </a:p>
          <a:p>
            <a:r>
              <a:rPr lang="en-US" noProof="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CALM CRITICAL CARE SOLUTION 01029-01 ENX |  2016-04-27 DANIEL RHODIN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71895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418779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21387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2_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751982"/>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7" y="1438127"/>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0636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3_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751982"/>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7" y="1438127"/>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87594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a16="http://schemas.microsoft.com/office/drawing/2014/main" xmlns=""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a16="http://schemas.microsoft.com/office/drawing/2014/main" xmlns=""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ts val="28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14751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4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16224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6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67934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8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63553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5_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66042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_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153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AND UNITE SALES PRESENTATION 01163-02 ENX |  21 OCT DANIEL RHODIN | ©2016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24879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7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0869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9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4066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20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57512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2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2258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a16="http://schemas.microsoft.com/office/drawing/2014/main" xmlns=""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487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909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4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3"/>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2" y="1449390"/>
            <a:ext cx="4888263" cy="3154363"/>
          </a:xfrm>
        </p:spPr>
        <p:txBody>
          <a:bodyPr>
            <a:noAutofit/>
          </a:bodyPr>
          <a:lstStyle>
            <a:lvl1pPr marL="177796" marR="0" indent="-177796" algn="l" defTabSz="457189" rtl="0" eaLnBrk="1" fontAlgn="auto" latinLnBrk="0" hangingPunct="1">
              <a:lnSpc>
                <a:spcPct val="100000"/>
              </a:lnSpc>
              <a:spcBef>
                <a:spcPts val="600"/>
              </a:spcBef>
              <a:spcAft>
                <a:spcPts val="300"/>
              </a:spcAft>
              <a:buClr>
                <a:srgbClr val="ED1C24"/>
              </a:buClr>
              <a:buSzTx/>
              <a:buFont typeface="Arial"/>
              <a:buChar char="•"/>
              <a:tabLst/>
              <a:defRPr sz="1500">
                <a:latin typeface="Arial"/>
                <a:cs typeface="Arial"/>
              </a:defRPr>
            </a:lvl1pPr>
            <a:lvl2pPr marL="355591" marR="0" indent="-177796" algn="l" defTabSz="457189" rtl="0" eaLnBrk="1" fontAlgn="auto" latinLnBrk="0" hangingPunct="1">
              <a:lnSpc>
                <a:spcPct val="100000"/>
              </a:lnSpc>
              <a:spcBef>
                <a:spcPct val="20000"/>
              </a:spcBef>
              <a:spcAft>
                <a:spcPts val="300"/>
              </a:spcAft>
              <a:buClr>
                <a:srgbClr val="ED1C24"/>
              </a:buClr>
              <a:buSzTx/>
              <a:buFont typeface="Arial"/>
              <a:buChar char="•"/>
              <a:tabLst/>
              <a:defRPr sz="1200">
                <a:latin typeface="Arial"/>
                <a:cs typeface="Arial"/>
              </a:defRPr>
            </a:lvl2pPr>
            <a:lvl3pPr marL="490526" marR="0" indent="-134935" algn="l" defTabSz="457189" rtl="0" eaLnBrk="1" fontAlgn="auto" latinLnBrk="0" hangingPunct="1">
              <a:lnSpc>
                <a:spcPct val="100000"/>
              </a:lnSpc>
              <a:spcBef>
                <a:spcPct val="20000"/>
              </a:spcBef>
              <a:spcAft>
                <a:spcPts val="300"/>
              </a:spcAft>
              <a:buClr>
                <a:srgbClr val="ED1C24"/>
              </a:buClr>
              <a:buSzTx/>
              <a:buFont typeface="Arial"/>
              <a:buChar char="•"/>
              <a:tabLst/>
              <a:defRPr>
                <a:latin typeface="Arial"/>
                <a:cs typeface="Arial"/>
              </a:defRPr>
            </a:lvl3pPr>
            <a:lvl4pPr marL="617522" marR="0" indent="-126997" algn="l" defTabSz="457189" rtl="0" eaLnBrk="1" fontAlgn="auto" latinLnBrk="0" hangingPunct="1">
              <a:lnSpc>
                <a:spcPct val="100000"/>
              </a:lnSpc>
              <a:spcBef>
                <a:spcPct val="20000"/>
              </a:spcBef>
              <a:spcAft>
                <a:spcPts val="300"/>
              </a:spcAft>
              <a:buClr>
                <a:srgbClr val="ED1C24"/>
              </a:buClr>
              <a:buSzTx/>
              <a:buFont typeface="Arial"/>
              <a:buChar char="•"/>
              <a:tabLst/>
              <a:defRPr sz="900">
                <a:latin typeface="Arial"/>
                <a:cs typeface="Arial"/>
              </a:defRPr>
            </a:lvl4pPr>
            <a:lvl5pPr marL="720707" indent="-171446">
              <a:spcBef>
                <a:spcPts val="300"/>
              </a:spcBef>
              <a:defRPr sz="12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9" y="221484"/>
            <a:ext cx="6152020" cy="867543"/>
          </a:xfrm>
          <a:prstGeom prst="rect">
            <a:avLst/>
          </a:prstGeom>
        </p:spPr>
        <p:txBody>
          <a:bodyPr lIns="0" tIns="0" rIns="0" bIns="0" anchor="ctr">
            <a:noAutofit/>
          </a:bodyPr>
          <a:lstStyle>
            <a:lvl1pPr>
              <a:lnSpc>
                <a:spcPct val="100000"/>
              </a:lnSpc>
              <a:defRPr sz="2400" spc="70"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62322"/>
            <a:ext cx="5401992" cy="92333"/>
          </a:xfrm>
          <a:prstGeom prst="rect">
            <a:avLst/>
          </a:prstGeom>
        </p:spPr>
        <p:txBody>
          <a:bodyPr vert="horz" wrap="square" lIns="0" tIns="0" rIns="0" bIns="0" rtlCol="0" anchor="ctr">
            <a:spAutoFit/>
          </a:bodyPr>
          <a:lstStyle>
            <a:lvl1pPr algn="l">
              <a:defRPr sz="600" kern="0" spc="40">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5" y="6526041"/>
            <a:ext cx="415777" cy="144000"/>
          </a:xfrm>
          <a:prstGeom prst="rect">
            <a:avLst/>
          </a:prstGeom>
        </p:spPr>
        <p:txBody>
          <a:bodyPr wrap="none" lIns="0" tIns="0" rIns="0" bIns="0" anchor="ctr" anchorCtr="0">
            <a:noAutofit/>
          </a:bodyPr>
          <a:lstStyle>
            <a:lvl1pPr algn="ctr">
              <a:defRPr sz="750" b="0" kern="0" cap="none" spc="50">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1" y="267913"/>
            <a:ext cx="1142387" cy="242919"/>
          </a:xfrm>
          <a:blipFill>
            <a:blip r:embed="rId2"/>
            <a:stretch>
              <a:fillRect/>
            </a:stretch>
          </a:blipFill>
        </p:spPr>
        <p:txBody>
          <a:bodyPr>
            <a:noAutofit/>
          </a:bodyPr>
          <a:lstStyle>
            <a:lvl1pPr marL="0" indent="0">
              <a:buNone/>
              <a:defRPr sz="100">
                <a:solidFill>
                  <a:schemeClr val="bg1"/>
                </a:solidFill>
              </a:defRPr>
            </a:lvl1pPr>
            <a:lvl2pPr marL="177795" indent="0">
              <a:buNone/>
              <a:defRPr sz="100">
                <a:solidFill>
                  <a:schemeClr val="bg1"/>
                </a:solidFill>
              </a:defRPr>
            </a:lvl2pPr>
            <a:lvl3pPr marL="355591" indent="0">
              <a:buNone/>
              <a:defRPr sz="100">
                <a:solidFill>
                  <a:schemeClr val="bg1"/>
                </a:solidFill>
              </a:defRPr>
            </a:lvl3pPr>
            <a:lvl4pPr marL="490526" indent="0">
              <a:buNone/>
              <a:defRPr sz="100">
                <a:solidFill>
                  <a:schemeClr val="bg1"/>
                </a:solidFill>
              </a:defRPr>
            </a:lvl4pPr>
            <a:lvl5pPr marL="549262"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1016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5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20013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9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2518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Divider slide - turquoise circle left/white typ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3"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INTRODUCTION PROGRAM UMS  | MAY 2016 | ©2016 ASCOM </a:t>
            </a:r>
            <a:endParaRPr lang="en-US" dirty="0"/>
          </a:p>
        </p:txBody>
      </p:sp>
      <p:sp>
        <p:nvSpPr>
          <p:cNvPr id="9" name="Textplatzhalter 7"/>
          <p:cNvSpPr>
            <a:spLocks noGrp="1"/>
          </p:cNvSpPr>
          <p:nvPr>
            <p:ph type="body" sz="quarter" idx="14" hasCustomPrompt="1"/>
          </p:nvPr>
        </p:nvSpPr>
        <p:spPr>
          <a:xfrm>
            <a:off x="584203"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14"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pic>
        <p:nvPicPr>
          <p:cNvPr id="7" name="Picture 11" descr="Ascom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0746" y="227333"/>
            <a:ext cx="1059255" cy="220056"/>
          </a:xfrm>
          <a:prstGeom prst="rect">
            <a:avLst/>
          </a:prstGeom>
        </p:spPr>
      </p:pic>
    </p:spTree>
    <p:extLst>
      <p:ext uri="{BB962C8B-B14F-4D97-AF65-F5344CB8AC3E}">
        <p14:creationId xmlns:p14="http://schemas.microsoft.com/office/powerpoint/2010/main" val="101577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a:xfrm>
            <a:off x="838200" y="6356350"/>
            <a:ext cx="2743200" cy="365125"/>
          </a:xfrm>
          <a:prstGeom prst="rect">
            <a:avLst/>
          </a:prstGeom>
        </p:spPr>
        <p:txBody>
          <a:bodyPr/>
          <a:lstStyle/>
          <a:p>
            <a:pPr defTabSz="457200" hangingPunct="0">
              <a:lnSpc>
                <a:spcPct val="110000"/>
              </a:lnSpc>
            </a:pPr>
            <a:fld id="{EE41FACB-53D9-4AB9-8FDA-CAECF369860A}" type="datetimeFigureOut">
              <a:rPr lang="de-CH" sz="3200" kern="0" spc="100" smtClean="0">
                <a:solidFill>
                  <a:prstClr val="black">
                    <a:tint val="75000"/>
                  </a:prstClr>
                </a:solidFill>
                <a:sym typeface="Helvetica"/>
              </a:rPr>
              <a:pPr defTabSz="457200" hangingPunct="0">
                <a:lnSpc>
                  <a:spcPct val="110000"/>
                </a:lnSpc>
              </a:pPr>
              <a:t>09.03.2018</a:t>
            </a:fld>
            <a:endParaRPr lang="de-CH" sz="3200" kern="0" spc="100">
              <a:solidFill>
                <a:prstClr val="black">
                  <a:tint val="75000"/>
                </a:prstClr>
              </a:solidFill>
              <a:sym typeface="Helvetica"/>
            </a:endParaRPr>
          </a:p>
        </p:txBody>
      </p:sp>
      <p:sp>
        <p:nvSpPr>
          <p:cNvPr id="5" name="Fußzeilenplatzhalter 4"/>
          <p:cNvSpPr>
            <a:spLocks noGrp="1"/>
          </p:cNvSpPr>
          <p:nvPr>
            <p:ph type="ftr" sz="quarter" idx="11"/>
          </p:nvPr>
        </p:nvSpPr>
        <p:spPr/>
        <p:txBody>
          <a:bodyPr/>
          <a:lstStyle/>
          <a:p>
            <a:endParaRPr lang="de-CH">
              <a:solidFill>
                <a:prstClr val="black">
                  <a:tint val="75000"/>
                </a:prstClr>
              </a:solidFill>
            </a:endParaRPr>
          </a:p>
        </p:txBody>
      </p:sp>
      <p:sp>
        <p:nvSpPr>
          <p:cNvPr id="6" name="Foliennummernplatzhalter 5"/>
          <p:cNvSpPr>
            <a:spLocks noGrp="1"/>
          </p:cNvSpPr>
          <p:nvPr>
            <p:ph type="sldNum" sz="quarter" idx="12"/>
          </p:nvPr>
        </p:nvSpPr>
        <p:spPr/>
        <p:txBody>
          <a:bodyPr/>
          <a:lstStyle/>
          <a:p>
            <a:fld id="{160EE323-27DD-4B29-91E1-035ACEE32256}" type="slidenum">
              <a:rPr lang="de-CH" smtClean="0">
                <a:solidFill>
                  <a:prstClr val="black">
                    <a:tint val="75000"/>
                  </a:prstClr>
                </a:solidFill>
              </a:rPr>
              <a:pPr/>
              <a:t>‹#›</a:t>
            </a:fld>
            <a:endParaRPr lang="de-CH">
              <a:solidFill>
                <a:prstClr val="black">
                  <a:tint val="75000"/>
                </a:prstClr>
              </a:solidFill>
            </a:endParaRPr>
          </a:p>
        </p:txBody>
      </p:sp>
    </p:spTree>
    <p:extLst>
      <p:ext uri="{BB962C8B-B14F-4D97-AF65-F5344CB8AC3E}">
        <p14:creationId xmlns:p14="http://schemas.microsoft.com/office/powerpoint/2010/main" val="229392012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a:t>Click picture icon to insert</a:t>
            </a:r>
          </a:p>
          <a:p>
            <a:r>
              <a:rPr lang="en-US" noProof="0"/>
              <a:t> image on gray area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751982"/>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7" y="1438127"/>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5" name="Textplatzhalter 7"/>
          <p:cNvSpPr>
            <a:spLocks noGrp="1"/>
          </p:cNvSpPr>
          <p:nvPr>
            <p:ph type="body" sz="quarter" idx="15" hasCustomPrompt="1"/>
          </p:nvPr>
        </p:nvSpPr>
        <p:spPr>
          <a:xfrm>
            <a:off x="10899308" y="252193"/>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9" name="TextBox 8"/>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363229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4"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9" name="TextBox 8"/>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146569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355502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325518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97386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43145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145007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2" name="TextBox 11"/>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403319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6"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1" name="TextBox 10"/>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409678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11827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170643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a:t>Click picture icon to insert image on gray area  </a:t>
            </a:r>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38337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a:t>Click picture icon to insert image on gray area  </a:t>
            </a:r>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a:t>
            </a:r>
            <a:r>
              <a:rPr lang="en-US" noProof="0" dirty="0" err="1"/>
              <a:t>eto</a:t>
            </a:r>
            <a:r>
              <a:rPr lang="en-US" noProof="0" dirty="0"/>
              <a:t> </a:t>
            </a:r>
            <a:r>
              <a:rPr lang="en-US" noProof="0" dirty="0" err="1"/>
              <a:t>dit</a:t>
            </a:r>
            <a:r>
              <a:rPr lang="en-US" noProof="0" dirty="0"/>
              <a: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35321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a:t>Click to edit headline</a:t>
            </a:r>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4664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376137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a:t>Click to edit headline</a:t>
            </a:r>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a:t>Click to edit copy</a:t>
            </a:r>
          </a:p>
        </p:txBody>
      </p:sp>
    </p:spTree>
    <p:extLst>
      <p:ext uri="{BB962C8B-B14F-4D97-AF65-F5344CB8AC3E}">
        <p14:creationId xmlns:p14="http://schemas.microsoft.com/office/powerpoint/2010/main" val="83063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ts val="22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140098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8" name="Bildplatzhalter 7"/>
          <p:cNvSpPr>
            <a:spLocks noGrp="1"/>
          </p:cNvSpPr>
          <p:nvPr>
            <p:ph type="pic" sz="quarter" idx="13" hasCustomPrompt="1"/>
          </p:nvPr>
        </p:nvSpPr>
        <p:spPr>
          <a:xfrm>
            <a:off x="6182303" y="1449390"/>
            <a:ext cx="5577698" cy="4822824"/>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a:t>Click picture icon to insert image on gray area  </a:t>
            </a:r>
          </a:p>
        </p:txBody>
      </p:sp>
    </p:spTree>
    <p:extLst>
      <p:ext uri="{BB962C8B-B14F-4D97-AF65-F5344CB8AC3E}">
        <p14:creationId xmlns:p14="http://schemas.microsoft.com/office/powerpoint/2010/main" val="274623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a:t>Click to edit headline</a:t>
            </a:r>
          </a:p>
        </p:txBody>
      </p:sp>
    </p:spTree>
    <p:extLst>
      <p:ext uri="{BB962C8B-B14F-4D97-AF65-F5344CB8AC3E}">
        <p14:creationId xmlns:p14="http://schemas.microsoft.com/office/powerpoint/2010/main" val="233528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3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a:t>Click to edit headline</a:t>
            </a:r>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Tree>
    <p:extLst>
      <p:ext uri="{BB962C8B-B14F-4D97-AF65-F5344CB8AC3E}">
        <p14:creationId xmlns:p14="http://schemas.microsoft.com/office/powerpoint/2010/main" val="142545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a:t>Click picture icon to insert image on gray area  </a:t>
            </a:r>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179319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Tree>
    <p:extLst>
      <p:ext uri="{BB962C8B-B14F-4D97-AF65-F5344CB8AC3E}">
        <p14:creationId xmlns:p14="http://schemas.microsoft.com/office/powerpoint/2010/main" val="1529585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Contact Info red">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1"/>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Tree>
    <p:extLst>
      <p:ext uri="{BB962C8B-B14F-4D97-AF65-F5344CB8AC3E}">
        <p14:creationId xmlns:p14="http://schemas.microsoft.com/office/powerpoint/2010/main" val="3275708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cSld name="Title and Content (2 columns)">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p>
            <a:r>
              <a:rPr lang="en-US" sz="1350" baseline="0" dirty="0" smtClean="0">
                <a:latin typeface="Arial"/>
              </a:rPr>
              <a:t>TITLE SINGLE LINE ONLY</a:t>
            </a:r>
            <a:endParaRPr lang="en-US" dirty="0"/>
          </a:p>
        </p:txBody>
      </p:sp>
      <p:sp>
        <p:nvSpPr>
          <p:cNvPr id="11" name="Text Placeholder 10"/>
          <p:cNvSpPr>
            <a:spLocks noGrp="1"/>
          </p:cNvSpPr>
          <p:nvPr>
            <p:ph type="body" sz="quarter" idx="12"/>
          </p:nvPr>
        </p:nvSpPr>
        <p:spPr>
          <a:xfrm>
            <a:off x="531445" y="1619250"/>
            <a:ext cx="5486400" cy="4705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3"/>
          </p:nvPr>
        </p:nvSpPr>
        <p:spPr>
          <a:xfrm>
            <a:off x="6205415" y="1619250"/>
            <a:ext cx="5486400" cy="4705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415352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Main Title Slide - red ">
    <p:bg>
      <p:bgPr>
        <a:solidFill>
          <a:srgbClr val="ED1C24"/>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2" name="Titel 1"/>
          <p:cNvSpPr>
            <a:spLocks noGrp="1"/>
          </p:cNvSpPr>
          <p:nvPr>
            <p:ph type="ctrTitle" hasCustomPrompt="1"/>
          </p:nvPr>
        </p:nvSpPr>
        <p:spPr>
          <a:xfrm>
            <a:off x="407987" y="328839"/>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6" y="1014984"/>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62421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16" name="Picture Placeholder 15"/>
          <p:cNvSpPr>
            <a:spLocks noGrp="1"/>
          </p:cNvSpPr>
          <p:nvPr>
            <p:ph type="pic" sz="quarter" idx="12" hasCustomPrompt="1"/>
          </p:nvPr>
        </p:nvSpPr>
        <p:spPr>
          <a:xfrm>
            <a:off x="0" y="1688623"/>
            <a:ext cx="12192000" cy="5169376"/>
          </a:xfrm>
          <a:custGeom>
            <a:avLst/>
            <a:gdLst>
              <a:gd name="connsiteX0" fmla="*/ 0 w 12192000"/>
              <a:gd name="connsiteY0" fmla="*/ 0 h 5169376"/>
              <a:gd name="connsiteX1" fmla="*/ 114147 w 12192000"/>
              <a:gd name="connsiteY1" fmla="*/ 8534 h 5169376"/>
              <a:gd name="connsiteX2" fmla="*/ 6096001 w 12192000"/>
              <a:gd name="connsiteY2" fmla="*/ 176903 h 5169376"/>
              <a:gd name="connsiteX3" fmla="*/ 12077856 w 12192000"/>
              <a:gd name="connsiteY3" fmla="*/ 8534 h 5169376"/>
              <a:gd name="connsiteX4" fmla="*/ 12192000 w 12192000"/>
              <a:gd name="connsiteY4" fmla="*/ 0 h 5169376"/>
              <a:gd name="connsiteX5" fmla="*/ 12192000 w 12192000"/>
              <a:gd name="connsiteY5" fmla="*/ 5169376 h 5169376"/>
              <a:gd name="connsiteX6" fmla="*/ 0 w 12192000"/>
              <a:gd name="connsiteY6" fmla="*/ 5169376 h 516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6">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6"/>
                </a:lnTo>
                <a:lnTo>
                  <a:pt x="0" y="5169376"/>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itel 1"/>
          <p:cNvSpPr>
            <a:spLocks noGrp="1"/>
          </p:cNvSpPr>
          <p:nvPr>
            <p:ph type="ctrTitle" hasCustomPrompt="1"/>
          </p:nvPr>
        </p:nvSpPr>
        <p:spPr>
          <a:xfrm>
            <a:off x="407987" y="328839"/>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tx1">
                    <a:lumMod val="65000"/>
                    <a:lumOff val="35000"/>
                  </a:schemeClr>
                </a:solidFill>
                <a:latin typeface="Arial"/>
                <a:cs typeface="Arial"/>
              </a:defRPr>
            </a:lvl1pPr>
          </a:lstStyle>
          <a:p>
            <a:r>
              <a:rPr lang="en-US" noProof="0" dirty="0"/>
              <a:t>Click to edit title</a:t>
            </a:r>
          </a:p>
        </p:txBody>
      </p:sp>
      <p:sp>
        <p:nvSpPr>
          <p:cNvPr id="18" name="Untertitel 2"/>
          <p:cNvSpPr>
            <a:spLocks noGrp="1"/>
          </p:cNvSpPr>
          <p:nvPr>
            <p:ph type="subTitle" idx="1" hasCustomPrompt="1"/>
          </p:nvPr>
        </p:nvSpPr>
        <p:spPr>
          <a:xfrm>
            <a:off x="407986" y="1014984"/>
            <a:ext cx="5672543" cy="429167"/>
          </a:xfrm>
          <a:noFill/>
        </p:spPr>
        <p:txBody>
          <a:bodyPr lIns="0" tIns="0" rIns="0" bIns="0" anchor="t" anchorCtr="0">
            <a:noAutofit/>
          </a:bodyPr>
          <a:lstStyle>
            <a:lvl1pPr marL="0" indent="0" algn="l">
              <a:buNone/>
              <a:defRPr sz="2400" b="0" cap="none" spc="133" baseline="0">
                <a:solidFill>
                  <a:schemeClr val="tx1">
                    <a:lumMod val="65000"/>
                    <a:lumOff val="35000"/>
                  </a:schemeClr>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Tree>
    <p:extLst>
      <p:ext uri="{BB962C8B-B14F-4D97-AF65-F5344CB8AC3E}">
        <p14:creationId xmlns:p14="http://schemas.microsoft.com/office/powerpoint/2010/main" val="107919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xmlns=""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3" name="Textplatzhalter 7">
            <a:extLst>
              <a:ext uri="{FF2B5EF4-FFF2-40B4-BE49-F238E27FC236}">
                <a16:creationId xmlns:a16="http://schemas.microsoft.com/office/drawing/2014/main" xmlns=""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ts val="22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a16="http://schemas.microsoft.com/office/drawing/2014/main" xmlns=""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7" name="Foliennummernplatzhalter 5">
            <a:extLst>
              <a:ext uri="{FF2B5EF4-FFF2-40B4-BE49-F238E27FC236}">
                <a16:creationId xmlns:a16="http://schemas.microsoft.com/office/drawing/2014/main" xmlns=""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38537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Landscape - half/half">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1"/>
            <a:ext cx="12192000" cy="3432600"/>
          </a:xfrm>
          <a:custGeom>
            <a:avLst/>
            <a:gdLst>
              <a:gd name="connsiteX0" fmla="*/ 0 w 12192000"/>
              <a:gd name="connsiteY0" fmla="*/ 0 h 3432600"/>
              <a:gd name="connsiteX1" fmla="*/ 12192000 w 12192000"/>
              <a:gd name="connsiteY1" fmla="*/ 0 h 3432600"/>
              <a:gd name="connsiteX2" fmla="*/ 12192000 w 12192000"/>
              <a:gd name="connsiteY2" fmla="*/ 3432600 h 3432600"/>
              <a:gd name="connsiteX3" fmla="*/ 12077854 w 12192000"/>
              <a:gd name="connsiteY3" fmla="*/ 3424066 h 3432600"/>
              <a:gd name="connsiteX4" fmla="*/ 6096000 w 12192000"/>
              <a:gd name="connsiteY4" fmla="*/ 3255697 h 3432600"/>
              <a:gd name="connsiteX5" fmla="*/ 114146 w 12192000"/>
              <a:gd name="connsiteY5" fmla="*/ 3424066 h 3432600"/>
              <a:gd name="connsiteX6" fmla="*/ 0 w 12192000"/>
              <a:gd name="connsiteY6" fmla="*/ 3432600 h 343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2600">
                <a:moveTo>
                  <a:pt x="0" y="0"/>
                </a:moveTo>
                <a:lnTo>
                  <a:pt x="12192000" y="0"/>
                </a:lnTo>
                <a:lnTo>
                  <a:pt x="12192000" y="3432600"/>
                </a:lnTo>
                <a:lnTo>
                  <a:pt x="12077854" y="3424066"/>
                </a:lnTo>
                <a:cubicBezTo>
                  <a:pt x="10546806" y="3320027"/>
                  <a:pt x="8431806" y="3255697"/>
                  <a:pt x="6096000" y="3255697"/>
                </a:cubicBezTo>
                <a:cubicBezTo>
                  <a:pt x="3760194" y="3255697"/>
                  <a:pt x="1645194" y="3320027"/>
                  <a:pt x="114146" y="3424066"/>
                </a:cubicBezTo>
                <a:lnTo>
                  <a:pt x="0" y="3432600"/>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1"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4" name="Titel 1"/>
          <p:cNvSpPr>
            <a:spLocks noGrp="1"/>
          </p:cNvSpPr>
          <p:nvPr>
            <p:ph type="title" hasCustomPrompt="1"/>
          </p:nvPr>
        </p:nvSpPr>
        <p:spPr>
          <a:xfrm>
            <a:off x="407988" y="3432601"/>
            <a:ext cx="6776384"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Arial"/>
                <a:cs typeface="Arial"/>
              </a:defRPr>
            </a:lvl1pPr>
          </a:lstStyle>
          <a:p>
            <a:r>
              <a:rPr lang="en-US" noProof="0" dirty="0"/>
              <a:t>Click to edit headline</a:t>
            </a:r>
          </a:p>
        </p:txBody>
      </p:sp>
    </p:spTree>
    <p:extLst>
      <p:ext uri="{BB962C8B-B14F-4D97-AF65-F5344CB8AC3E}">
        <p14:creationId xmlns:p14="http://schemas.microsoft.com/office/powerpoint/2010/main" val="67015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1"/>
            <a:ext cx="12192000" cy="2160552"/>
          </a:xfrm>
          <a:custGeom>
            <a:avLst/>
            <a:gdLst>
              <a:gd name="connsiteX0" fmla="*/ 0 w 12192000"/>
              <a:gd name="connsiteY0" fmla="*/ 0 h 2160552"/>
              <a:gd name="connsiteX1" fmla="*/ 12192000 w 12192000"/>
              <a:gd name="connsiteY1" fmla="*/ 0 h 2160552"/>
              <a:gd name="connsiteX2" fmla="*/ 12192000 w 12192000"/>
              <a:gd name="connsiteY2" fmla="*/ 2160552 h 2160552"/>
              <a:gd name="connsiteX3" fmla="*/ 12077853 w 12192000"/>
              <a:gd name="connsiteY3" fmla="*/ 2152018 h 2160552"/>
              <a:gd name="connsiteX4" fmla="*/ 6095999 w 12192000"/>
              <a:gd name="connsiteY4" fmla="*/ 1983649 h 2160552"/>
              <a:gd name="connsiteX5" fmla="*/ 114145 w 12192000"/>
              <a:gd name="connsiteY5" fmla="*/ 2152018 h 2160552"/>
              <a:gd name="connsiteX6" fmla="*/ 0 w 12192000"/>
              <a:gd name="connsiteY6" fmla="*/ 2160552 h 216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160552">
                <a:moveTo>
                  <a:pt x="0" y="0"/>
                </a:moveTo>
                <a:lnTo>
                  <a:pt x="12192000" y="0"/>
                </a:lnTo>
                <a:lnTo>
                  <a:pt x="12192000" y="2160552"/>
                </a:lnTo>
                <a:lnTo>
                  <a:pt x="12077853" y="2152018"/>
                </a:lnTo>
                <a:cubicBezTo>
                  <a:pt x="10546805" y="2047979"/>
                  <a:pt x="8431805" y="1983649"/>
                  <a:pt x="6095999" y="1983649"/>
                </a:cubicBezTo>
                <a:cubicBezTo>
                  <a:pt x="3760193" y="1983649"/>
                  <a:pt x="1645193" y="2047979"/>
                  <a:pt x="114145" y="2152018"/>
                </a:cubicBezTo>
                <a:lnTo>
                  <a:pt x="0" y="216055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1"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2" name="Titel 1"/>
          <p:cNvSpPr>
            <a:spLocks noGrp="1"/>
          </p:cNvSpPr>
          <p:nvPr>
            <p:ph type="title" hasCustomPrompt="1"/>
          </p:nvPr>
        </p:nvSpPr>
        <p:spPr>
          <a:xfrm>
            <a:off x="431648" y="2154619"/>
            <a:ext cx="6776384"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Arial"/>
                <a:cs typeface="Arial"/>
              </a:defRPr>
            </a:lvl1pPr>
          </a:lstStyle>
          <a:p>
            <a:r>
              <a:rPr lang="en-US" noProof="0" dirty="0"/>
              <a:t>Click to edit headline</a:t>
            </a:r>
          </a:p>
        </p:txBody>
      </p:sp>
      <p:sp>
        <p:nvSpPr>
          <p:cNvPr id="14" name="Textplatzhalter 10"/>
          <p:cNvSpPr>
            <a:spLocks noGrp="1"/>
          </p:cNvSpPr>
          <p:nvPr>
            <p:ph type="body" sz="quarter" idx="16" hasCustomPrompt="1"/>
          </p:nvPr>
        </p:nvSpPr>
        <p:spPr>
          <a:xfrm>
            <a:off x="431648" y="3196920"/>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34844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SmartArt Placeholder 8"/>
          <p:cNvSpPr>
            <a:spLocks noGrp="1"/>
          </p:cNvSpPr>
          <p:nvPr>
            <p:ph type="dgm" sz="quarter" idx="13" hasCustomPrompt="1"/>
          </p:nvPr>
        </p:nvSpPr>
        <p:spPr>
          <a:xfrm>
            <a:off x="-2364000" y="3425370"/>
            <a:ext cx="16920000" cy="7699829"/>
          </a:xfrm>
          <a:custGeom>
            <a:avLst/>
            <a:gdLst>
              <a:gd name="connsiteX0" fmla="*/ 6802496 w 16920000"/>
              <a:gd name="connsiteY0" fmla="*/ 0 h 7699829"/>
              <a:gd name="connsiteX1" fmla="*/ 10117504 w 16920000"/>
              <a:gd name="connsiteY1" fmla="*/ 0 h 7699829"/>
              <a:gd name="connsiteX2" fmla="*/ 10164779 w 16920000"/>
              <a:gd name="connsiteY2" fmla="*/ 491 h 7699829"/>
              <a:gd name="connsiteX3" fmla="*/ 16920000 w 16920000"/>
              <a:gd name="connsiteY3" fmla="*/ 563811 h 7699829"/>
              <a:gd name="connsiteX4" fmla="*/ 16920000 w 16920000"/>
              <a:gd name="connsiteY4" fmla="*/ 7699829 h 7699829"/>
              <a:gd name="connsiteX5" fmla="*/ 0 w 16920000"/>
              <a:gd name="connsiteY5" fmla="*/ 7699829 h 7699829"/>
              <a:gd name="connsiteX6" fmla="*/ 0 w 16920000"/>
              <a:gd name="connsiteY6" fmla="*/ 563811 h 7699829"/>
              <a:gd name="connsiteX7" fmla="*/ 6755221 w 16920000"/>
              <a:gd name="connsiteY7" fmla="*/ 491 h 769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0000" h="7699829">
                <a:moveTo>
                  <a:pt x="6802496" y="0"/>
                </a:moveTo>
                <a:lnTo>
                  <a:pt x="10117504" y="0"/>
                </a:lnTo>
                <a:lnTo>
                  <a:pt x="10164779" y="491"/>
                </a:lnTo>
                <a:cubicBezTo>
                  <a:pt x="14019515" y="54086"/>
                  <a:pt x="16920000" y="285841"/>
                  <a:pt x="16920000" y="563811"/>
                </a:cubicBezTo>
                <a:lnTo>
                  <a:pt x="16920000" y="7699829"/>
                </a:lnTo>
                <a:lnTo>
                  <a:pt x="0" y="7699829"/>
                </a:lnTo>
                <a:lnTo>
                  <a:pt x="0" y="563811"/>
                </a:lnTo>
                <a:cubicBezTo>
                  <a:pt x="0" y="285841"/>
                  <a:pt x="2900485" y="54086"/>
                  <a:pt x="6755221" y="491"/>
                </a:cubicBezTo>
                <a:close/>
              </a:path>
            </a:pathLst>
          </a:custGeom>
          <a:solidFill>
            <a:schemeClr val="bg1">
              <a:alpha val="80000"/>
            </a:schemeClr>
          </a:solidFill>
        </p:spPr>
        <p:txBody>
          <a:bodyPr wrap="square">
            <a:noAutofit/>
          </a:bodyPr>
          <a:lstStyle>
            <a:lvl1pPr marL="0" indent="0">
              <a:buNone/>
              <a:defRPr/>
            </a:lvl1pPr>
          </a:lstStyle>
          <a:p>
            <a:r>
              <a:rPr lang="en-US" dirty="0" smtClean="0"/>
              <a:t> </a:t>
            </a:r>
            <a:endParaRPr lang="en-US" dirty="0"/>
          </a:p>
        </p:txBody>
      </p:sp>
      <p:sp>
        <p:nvSpPr>
          <p:cNvPr id="3" name="Slide Number Placeholder 2"/>
          <p:cNvSpPr>
            <a:spLocks noGrp="1"/>
          </p:cNvSpPr>
          <p:nvPr>
            <p:ph type="sldNum" sz="quarter" idx="10"/>
          </p:nvPr>
        </p:nvSpPr>
        <p:spPr/>
        <p:txBody>
          <a:bodyPr/>
          <a:lstStyle/>
          <a:p>
            <a:fld id="{69E13A72-69F1-A34D-A452-22277C2DC1F6}" type="slidenum">
              <a:rPr lang="en-US" smtClean="0"/>
              <a:pPr/>
              <a:t>‹#›</a:t>
            </a:fld>
            <a:endParaRPr lang="en-US"/>
          </a:p>
        </p:txBody>
      </p:sp>
      <p:sp>
        <p:nvSpPr>
          <p:cNvPr id="4" name="Footer Placeholder 3"/>
          <p:cNvSpPr>
            <a:spLocks noGrp="1"/>
          </p:cNvSpPr>
          <p:nvPr>
            <p:ph type="ftr" sz="quarter" idx="11"/>
          </p:nvPr>
        </p:nvSpPr>
        <p:spPr/>
        <p:txBody>
          <a:bodyPr/>
          <a:lstStyle/>
          <a:p>
            <a:r>
              <a:rPr lang="en-US" smtClean="0"/>
              <a:t>DIGISTAT VITALS SALES TRAINING PRESENTATION 1311-01 |  DANIEL RHODIN | ©2017 ASCOM </a:t>
            </a:r>
            <a:endParaRPr lang="en-US" dirty="0"/>
          </a:p>
        </p:txBody>
      </p:sp>
      <p:sp>
        <p:nvSpPr>
          <p:cNvPr id="10" name="Titel 1"/>
          <p:cNvSpPr txBox="1">
            <a:spLocks/>
          </p:cNvSpPr>
          <p:nvPr userDrawn="1"/>
        </p:nvSpPr>
        <p:spPr>
          <a:xfrm>
            <a:off x="422400" y="3641426"/>
            <a:ext cx="11483850" cy="867543"/>
          </a:xfrm>
          <a:prstGeom prst="rect">
            <a:avLst/>
          </a:prstGeom>
        </p:spPr>
        <p:txBody>
          <a:bodyPr vert="horz" lIns="0" tIns="0" rIns="0" bIns="0" rtlCol="0" anchor="ctr">
            <a:normAutofit/>
          </a:bodyPr>
          <a:lstStyle>
            <a:lvl1pPr algn="l" defTabSz="609585" rtl="0" eaLnBrk="1" latinLnBrk="0" hangingPunct="1">
              <a:lnSpc>
                <a:spcPct val="100000"/>
              </a:lnSpc>
              <a:spcBef>
                <a:spcPct val="0"/>
              </a:spcBef>
              <a:buNone/>
              <a:defRPr sz="2800" b="0" kern="0" cap="none" spc="93">
                <a:solidFill>
                  <a:schemeClr val="tx1">
                    <a:lumMod val="65000"/>
                    <a:lumOff val="35000"/>
                  </a:schemeClr>
                </a:solidFill>
                <a:latin typeface="Arial"/>
                <a:ea typeface="+mj-ea"/>
                <a:cs typeface="Arial"/>
              </a:defRPr>
            </a:lvl1pPr>
          </a:lstStyle>
          <a:p>
            <a:r>
              <a:rPr lang="en-US" dirty="0" smtClean="0">
                <a:solidFill>
                  <a:srgbClr val="000000">
                    <a:lumMod val="65000"/>
                    <a:lumOff val="35000"/>
                  </a:srgbClr>
                </a:solidFill>
                <a:sym typeface="Helvetica"/>
              </a:rPr>
              <a:t>Click to edit headline</a:t>
            </a:r>
            <a:endParaRPr lang="en-US" dirty="0">
              <a:solidFill>
                <a:srgbClr val="000000">
                  <a:lumMod val="65000"/>
                  <a:lumOff val="35000"/>
                </a:srgbClr>
              </a:solidFill>
              <a:sym typeface="Helvetica"/>
            </a:endParaRPr>
          </a:p>
        </p:txBody>
      </p:sp>
      <p:sp>
        <p:nvSpPr>
          <p:cNvPr id="11" name="Textplatzhalter 10"/>
          <p:cNvSpPr>
            <a:spLocks noGrp="1"/>
          </p:cNvSpPr>
          <p:nvPr>
            <p:ph type="body" sz="quarter" idx="16" hasCustomPrompt="1"/>
          </p:nvPr>
        </p:nvSpPr>
        <p:spPr>
          <a:xfrm>
            <a:off x="422400" y="4683727"/>
            <a:ext cx="11483850" cy="146942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2"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90153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69E13A72-69F1-A34D-A452-22277C2DC1F6}" type="slidenum">
              <a:rPr lang="en-US" smtClean="0"/>
              <a:pPr/>
              <a:t>‹#›</a:t>
            </a:fld>
            <a:endParaRPr lang="en-US"/>
          </a:p>
        </p:txBody>
      </p:sp>
      <p:sp>
        <p:nvSpPr>
          <p:cNvPr id="4" name="Footer Placeholder 3"/>
          <p:cNvSpPr>
            <a:spLocks noGrp="1"/>
          </p:cNvSpPr>
          <p:nvPr>
            <p:ph type="ftr" sz="quarter" idx="11"/>
          </p:nvPr>
        </p:nvSpPr>
        <p:spPr/>
        <p:txBody>
          <a:bodyPr/>
          <a:lstStyle/>
          <a:p>
            <a:r>
              <a:rPr lang="en-US" smtClean="0"/>
              <a:t>DIGISTAT VITALS SALES TRAINING PRESENTATION 1311-01 |  DANIEL RHODIN | ©2017 ASCOM </a:t>
            </a:r>
            <a:endParaRPr lang="en-US" dirty="0"/>
          </a:p>
        </p:txBody>
      </p:sp>
    </p:spTree>
    <p:extLst>
      <p:ext uri="{BB962C8B-B14F-4D97-AF65-F5344CB8AC3E}">
        <p14:creationId xmlns:p14="http://schemas.microsoft.com/office/powerpoint/2010/main" val="117113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Arial"/>
                <a:cs typeface="Arial"/>
              </a:defRPr>
            </a:lvl1pPr>
          </a:lstStyle>
          <a:p>
            <a:r>
              <a:rPr lang="en-US" noProof="0" dirty="0"/>
              <a:t>Click to edit headline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4"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6" name="Textplatzhalter 7"/>
          <p:cNvSpPr>
            <a:spLocks noGrp="1"/>
          </p:cNvSpPr>
          <p:nvPr>
            <p:ph type="body" sz="quarter" idx="15"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54880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Portrait 1/2 1/2 transparent">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6" name="SmartArt Placeholder 15"/>
          <p:cNvSpPr>
            <a:spLocks noGrp="1"/>
          </p:cNvSpPr>
          <p:nvPr>
            <p:ph type="dgm" sz="quarter" idx="13" hasCustomPrompt="1"/>
          </p:nvPr>
        </p:nvSpPr>
        <p:spPr>
          <a:xfrm rot="5400000">
            <a:off x="-4553800" y="-3752000"/>
            <a:ext cx="6858003" cy="14362007"/>
          </a:xfrm>
          <a:custGeom>
            <a:avLst/>
            <a:gdLst>
              <a:gd name="connsiteX0" fmla="*/ 0 w 6858003"/>
              <a:gd name="connsiteY0" fmla="*/ 14362007 h 14362007"/>
              <a:gd name="connsiteX1" fmla="*/ 0 w 6858003"/>
              <a:gd name="connsiteY1" fmla="*/ 213353 h 14362007"/>
              <a:gd name="connsiteX2" fmla="*/ 25267 w 6858003"/>
              <a:gd name="connsiteY2" fmla="*/ 209197 h 14362007"/>
              <a:gd name="connsiteX3" fmla="*/ 3457574 w 6858003"/>
              <a:gd name="connsiteY3" fmla="*/ 0 h 14362007"/>
              <a:gd name="connsiteX4" fmla="*/ 6750061 w 6858003"/>
              <a:gd name="connsiteY4" fmla="*/ 188336 h 14362007"/>
              <a:gd name="connsiteX5" fmla="*/ 6858003 w 6858003"/>
              <a:gd name="connsiteY5" fmla="*/ 204441 h 14362007"/>
              <a:gd name="connsiteX6" fmla="*/ 6858003 w 6858003"/>
              <a:gd name="connsiteY6" fmla="*/ 14362007 h 14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3" h="14362007">
                <a:moveTo>
                  <a:pt x="0" y="14362007"/>
                </a:moveTo>
                <a:lnTo>
                  <a:pt x="0" y="213353"/>
                </a:lnTo>
                <a:lnTo>
                  <a:pt x="25267" y="209197"/>
                </a:lnTo>
                <a:cubicBezTo>
                  <a:pt x="841192" y="81417"/>
                  <a:pt x="2075915" y="0"/>
                  <a:pt x="3457574" y="0"/>
                </a:cubicBezTo>
                <a:cubicBezTo>
                  <a:pt x="4762474" y="0"/>
                  <a:pt x="5936310" y="72622"/>
                  <a:pt x="6750061" y="188336"/>
                </a:cubicBezTo>
                <a:lnTo>
                  <a:pt x="6858003" y="204441"/>
                </a:lnTo>
                <a:lnTo>
                  <a:pt x="6858003" y="14362007"/>
                </a:lnTo>
                <a:close/>
              </a:path>
            </a:pathLst>
          </a:custGeom>
          <a:solidFill>
            <a:schemeClr val="bg1">
              <a:alpha val="80000"/>
            </a:schemeClr>
          </a:solidFill>
        </p:spPr>
        <p:txBody>
          <a:bodyPr wrap="square">
            <a:noAutofit/>
          </a:bodyPr>
          <a:lstStyle>
            <a:lvl1pPr marL="0" indent="0">
              <a:buNone/>
              <a:defRPr/>
            </a:lvl1pPr>
          </a:lstStyle>
          <a:p>
            <a:r>
              <a:rPr lang="en-US" dirty="0" smtClean="0"/>
              <a:t> </a:t>
            </a:r>
            <a:endParaRPr lang="en-US"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69307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Portrait 1/2 1/2 transparent">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2" name="Text Placeholder 11"/>
          <p:cNvSpPr>
            <a:spLocks noGrp="1"/>
          </p:cNvSpPr>
          <p:nvPr>
            <p:ph type="body" sz="quarter" idx="12" hasCustomPrompt="1"/>
          </p:nvPr>
        </p:nvSpPr>
        <p:spPr>
          <a:xfrm>
            <a:off x="0" y="1"/>
            <a:ext cx="6067960" cy="6857999"/>
          </a:xfrm>
          <a:custGeom>
            <a:avLst/>
            <a:gdLst>
              <a:gd name="connsiteX0" fmla="*/ 0 w 6067960"/>
              <a:gd name="connsiteY0" fmla="*/ 0 h 6857999"/>
              <a:gd name="connsiteX1" fmla="*/ 5859256 w 6067960"/>
              <a:gd name="connsiteY1" fmla="*/ 0 h 6857999"/>
              <a:gd name="connsiteX2" fmla="*/ 5879624 w 6067960"/>
              <a:gd name="connsiteY2" fmla="*/ 136511 h 6857999"/>
              <a:gd name="connsiteX3" fmla="*/ 6067960 w 6067960"/>
              <a:gd name="connsiteY3" fmla="*/ 3428999 h 6857999"/>
              <a:gd name="connsiteX4" fmla="*/ 5879625 w 6067960"/>
              <a:gd name="connsiteY4" fmla="*/ 6721487 h 6857999"/>
              <a:gd name="connsiteX5" fmla="*/ 5859256 w 6067960"/>
              <a:gd name="connsiteY5" fmla="*/ 6857999 h 6857999"/>
              <a:gd name="connsiteX6" fmla="*/ 0 w 6067960"/>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7960" h="6857999">
                <a:moveTo>
                  <a:pt x="0" y="0"/>
                </a:moveTo>
                <a:lnTo>
                  <a:pt x="5859256" y="0"/>
                </a:lnTo>
                <a:lnTo>
                  <a:pt x="5879624" y="136511"/>
                </a:lnTo>
                <a:cubicBezTo>
                  <a:pt x="5995338" y="950262"/>
                  <a:pt x="6067960" y="2124099"/>
                  <a:pt x="6067960" y="3428999"/>
                </a:cubicBezTo>
                <a:cubicBezTo>
                  <a:pt x="6067960" y="4733899"/>
                  <a:pt x="5995338" y="5907736"/>
                  <a:pt x="5879625" y="6721487"/>
                </a:cubicBezTo>
                <a:lnTo>
                  <a:pt x="5859256" y="6857999"/>
                </a:lnTo>
                <a:lnTo>
                  <a:pt x="0" y="6857999"/>
                </a:lnTo>
                <a:close/>
              </a:path>
            </a:pathLst>
          </a:custGeom>
          <a:solidFill>
            <a:schemeClr val="bg1">
              <a:alpha val="80000"/>
            </a:schemeClr>
          </a:solidFill>
        </p:spPr>
        <p:txBody>
          <a:bodyPr wrap="square" lIns="360000" tIns="1440000">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8680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Portrait 1/2 1/2 ">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5925434" y="1"/>
            <a:ext cx="6266565" cy="6857999"/>
          </a:xfrm>
          <a:custGeom>
            <a:avLst/>
            <a:gdLst>
              <a:gd name="connsiteX0" fmla="*/ 0 w 6266565"/>
              <a:gd name="connsiteY0" fmla="*/ 0 h 6857999"/>
              <a:gd name="connsiteX1" fmla="*/ 6266565 w 6266565"/>
              <a:gd name="connsiteY1" fmla="*/ 0 h 6857999"/>
              <a:gd name="connsiteX2" fmla="*/ 6266565 w 6266565"/>
              <a:gd name="connsiteY2" fmla="*/ 6857999 h 6857999"/>
              <a:gd name="connsiteX3" fmla="*/ 0 w 6266565"/>
              <a:gd name="connsiteY3" fmla="*/ 6857999 h 6857999"/>
              <a:gd name="connsiteX4" fmla="*/ 20368 w 6266565"/>
              <a:gd name="connsiteY4" fmla="*/ 6721487 h 6857999"/>
              <a:gd name="connsiteX5" fmla="*/ 208703 w 6266565"/>
              <a:gd name="connsiteY5" fmla="*/ 3428999 h 6857999"/>
              <a:gd name="connsiteX6" fmla="*/ 20368 w 6266565"/>
              <a:gd name="connsiteY6" fmla="*/ 1365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565" h="6857999">
                <a:moveTo>
                  <a:pt x="0" y="0"/>
                </a:moveTo>
                <a:lnTo>
                  <a:pt x="6266565" y="0"/>
                </a:lnTo>
                <a:lnTo>
                  <a:pt x="6266565" y="6857999"/>
                </a:lnTo>
                <a:lnTo>
                  <a:pt x="0" y="6857999"/>
                </a:lnTo>
                <a:lnTo>
                  <a:pt x="20368" y="6721487"/>
                </a:lnTo>
                <a:cubicBezTo>
                  <a:pt x="136082" y="5907736"/>
                  <a:pt x="208703" y="4733899"/>
                  <a:pt x="208703" y="3428999"/>
                </a:cubicBezTo>
                <a:cubicBezTo>
                  <a:pt x="208703" y="2124099"/>
                  <a:pt x="136082" y="950262"/>
                  <a:pt x="20368" y="136511"/>
                </a:cubicBez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4887895"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12268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Portrait 1/2 1/2 Left transparent">
    <p:bg>
      <p:bgPr>
        <a:solidFill>
          <a:schemeClr val="bg1">
            <a:alpha val="80000"/>
          </a:schemeClr>
        </a:solidFill>
        <a:effectLst/>
      </p:bgPr>
    </p:bg>
    <p:spTree>
      <p:nvGrpSpPr>
        <p:cNvPr id="1" name=""/>
        <p:cNvGrpSpPr/>
        <p:nvPr/>
      </p:nvGrpSpPr>
      <p:grpSpPr>
        <a:xfrm>
          <a:off x="0" y="0"/>
          <a:ext cx="0" cy="0"/>
          <a:chOff x="0" y="0"/>
          <a:chExt cx="0" cy="0"/>
        </a:xfrm>
      </p:grpSpPr>
      <p:sp>
        <p:nvSpPr>
          <p:cNvPr id="1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0" name="SmartArt Placeholder 9"/>
          <p:cNvSpPr>
            <a:spLocks noGrp="1"/>
          </p:cNvSpPr>
          <p:nvPr>
            <p:ph type="dgm" sz="quarter" idx="13" hasCustomPrompt="1"/>
          </p:nvPr>
        </p:nvSpPr>
        <p:spPr>
          <a:xfrm rot="16200000">
            <a:off x="9857004" y="-3751999"/>
            <a:ext cx="6858003" cy="14362007"/>
          </a:xfrm>
          <a:custGeom>
            <a:avLst/>
            <a:gdLst>
              <a:gd name="connsiteX0" fmla="*/ 0 w 6858003"/>
              <a:gd name="connsiteY0" fmla="*/ 14362007 h 14362007"/>
              <a:gd name="connsiteX1" fmla="*/ 0 w 6858003"/>
              <a:gd name="connsiteY1" fmla="*/ 213353 h 14362007"/>
              <a:gd name="connsiteX2" fmla="*/ 25267 w 6858003"/>
              <a:gd name="connsiteY2" fmla="*/ 209197 h 14362007"/>
              <a:gd name="connsiteX3" fmla="*/ 3457574 w 6858003"/>
              <a:gd name="connsiteY3" fmla="*/ 0 h 14362007"/>
              <a:gd name="connsiteX4" fmla="*/ 6750061 w 6858003"/>
              <a:gd name="connsiteY4" fmla="*/ 188336 h 14362007"/>
              <a:gd name="connsiteX5" fmla="*/ 6858003 w 6858003"/>
              <a:gd name="connsiteY5" fmla="*/ 204441 h 14362007"/>
              <a:gd name="connsiteX6" fmla="*/ 6858003 w 6858003"/>
              <a:gd name="connsiteY6" fmla="*/ 14362007 h 14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3" h="14362007">
                <a:moveTo>
                  <a:pt x="0" y="14362007"/>
                </a:moveTo>
                <a:lnTo>
                  <a:pt x="0" y="213353"/>
                </a:lnTo>
                <a:lnTo>
                  <a:pt x="25267" y="209197"/>
                </a:lnTo>
                <a:cubicBezTo>
                  <a:pt x="841192" y="81417"/>
                  <a:pt x="2075915" y="0"/>
                  <a:pt x="3457574" y="0"/>
                </a:cubicBezTo>
                <a:cubicBezTo>
                  <a:pt x="4762474" y="0"/>
                  <a:pt x="5936310" y="72622"/>
                  <a:pt x="6750061" y="188336"/>
                </a:cubicBezTo>
                <a:lnTo>
                  <a:pt x="6858003" y="204441"/>
                </a:lnTo>
                <a:lnTo>
                  <a:pt x="6858003" y="14362007"/>
                </a:lnTo>
                <a:close/>
              </a:path>
            </a:pathLst>
          </a:custGeom>
          <a:solidFill>
            <a:schemeClr val="bg1">
              <a:alpha val="80000"/>
            </a:schemeClr>
          </a:solidFill>
        </p:spPr>
        <p:txBody>
          <a:bodyPr wrap="square">
            <a:noAutofit/>
          </a:bodyPr>
          <a:lstStyle>
            <a:lvl1pPr marL="0" indent="0">
              <a:buNone/>
              <a:defRPr/>
            </a:lvl1pPr>
          </a:lstStyle>
          <a:p>
            <a:r>
              <a:rPr lang="en-US" dirty="0" smtClean="0"/>
              <a:t> </a:t>
            </a:r>
            <a:endParaRPr lang="en-US" dirty="0"/>
          </a:p>
        </p:txBody>
      </p:sp>
      <p:sp>
        <p:nvSpPr>
          <p:cNvPr id="11" name="Textplatzhalter 10"/>
          <p:cNvSpPr>
            <a:spLocks noGrp="1"/>
          </p:cNvSpPr>
          <p:nvPr>
            <p:ph type="body" sz="quarter" idx="12" hasCustomPrompt="1"/>
          </p:nvPr>
        </p:nvSpPr>
        <p:spPr>
          <a:xfrm>
            <a:off x="6812280" y="1449388"/>
            <a:ext cx="508661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812280" y="221482"/>
            <a:ext cx="5086615"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77668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Portrait 1/2 1/2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0" y="1"/>
            <a:ext cx="6308050" cy="6857999"/>
          </a:xfrm>
          <a:custGeom>
            <a:avLst/>
            <a:gdLst>
              <a:gd name="connsiteX0" fmla="*/ 0 w 6308050"/>
              <a:gd name="connsiteY0" fmla="*/ 0 h 6857999"/>
              <a:gd name="connsiteX1" fmla="*/ 6308050 w 6308050"/>
              <a:gd name="connsiteY1" fmla="*/ 0 h 6857999"/>
              <a:gd name="connsiteX2" fmla="*/ 6308050 w 6308050"/>
              <a:gd name="connsiteY2" fmla="*/ 4527 h 6857999"/>
              <a:gd name="connsiteX3" fmla="*/ 6288358 w 6308050"/>
              <a:gd name="connsiteY3" fmla="*/ 136511 h 6857999"/>
              <a:gd name="connsiteX4" fmla="*/ 6100022 w 6308050"/>
              <a:gd name="connsiteY4" fmla="*/ 3428999 h 6857999"/>
              <a:gd name="connsiteX5" fmla="*/ 6288358 w 6308050"/>
              <a:gd name="connsiteY5" fmla="*/ 6721487 h 6857999"/>
              <a:gd name="connsiteX6" fmla="*/ 6308050 w 6308050"/>
              <a:gd name="connsiteY6" fmla="*/ 6853472 h 6857999"/>
              <a:gd name="connsiteX7" fmla="*/ 6308050 w 6308050"/>
              <a:gd name="connsiteY7" fmla="*/ 6857999 h 6857999"/>
              <a:gd name="connsiteX8" fmla="*/ 0 w 6308050"/>
              <a:gd name="connsiteY8"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8050" h="6857999">
                <a:moveTo>
                  <a:pt x="0" y="0"/>
                </a:moveTo>
                <a:lnTo>
                  <a:pt x="6308050" y="0"/>
                </a:lnTo>
                <a:lnTo>
                  <a:pt x="6308050" y="4527"/>
                </a:lnTo>
                <a:lnTo>
                  <a:pt x="6288358" y="136511"/>
                </a:lnTo>
                <a:cubicBezTo>
                  <a:pt x="6172644" y="950262"/>
                  <a:pt x="6100022" y="2124099"/>
                  <a:pt x="6100022" y="3428999"/>
                </a:cubicBezTo>
                <a:cubicBezTo>
                  <a:pt x="6100022" y="4733899"/>
                  <a:pt x="6172644" y="5907736"/>
                  <a:pt x="6288358" y="6721487"/>
                </a:cubicBezTo>
                <a:lnTo>
                  <a:pt x="6308050" y="6853472"/>
                </a:lnTo>
                <a:lnTo>
                  <a:pt x="6308050" y="6857999"/>
                </a:lnTo>
                <a:lnTo>
                  <a:pt x="0" y="6857999"/>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1" name="Textplatzhalter 10"/>
          <p:cNvSpPr>
            <a:spLocks noGrp="1"/>
          </p:cNvSpPr>
          <p:nvPr>
            <p:ph type="body" sz="quarter" idx="12" hasCustomPrompt="1"/>
          </p:nvPr>
        </p:nvSpPr>
        <p:spPr>
          <a:xfrm>
            <a:off x="6812280" y="1449388"/>
            <a:ext cx="508661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812280" y="221482"/>
            <a:ext cx="5086615"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Arial"/>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58702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xmlns=""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9" name="Fußzeilenplatzhalter 3">
            <a:extLst>
              <a:ext uri="{FF2B5EF4-FFF2-40B4-BE49-F238E27FC236}">
                <a16:creationId xmlns:a16="http://schemas.microsoft.com/office/drawing/2014/main" xmlns=""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20" name="Foliennummernplatzhalter 5">
            <a:extLst>
              <a:ext uri="{FF2B5EF4-FFF2-40B4-BE49-F238E27FC236}">
                <a16:creationId xmlns:a16="http://schemas.microsoft.com/office/drawing/2014/main" xmlns=""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7"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ts val="22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260287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1" name="SmartArt Placeholder 10"/>
          <p:cNvSpPr>
            <a:spLocks noGrp="1"/>
          </p:cNvSpPr>
          <p:nvPr>
            <p:ph type="dgm" sz="quarter" idx="13" hasCustomPrompt="1"/>
          </p:nvPr>
        </p:nvSpPr>
        <p:spPr>
          <a:xfrm rot="5400000">
            <a:off x="-4553800" y="-3752000"/>
            <a:ext cx="6858003" cy="14362007"/>
          </a:xfrm>
          <a:custGeom>
            <a:avLst/>
            <a:gdLst>
              <a:gd name="connsiteX0" fmla="*/ 0 w 6858003"/>
              <a:gd name="connsiteY0" fmla="*/ 14362007 h 14362007"/>
              <a:gd name="connsiteX1" fmla="*/ 0 w 6858003"/>
              <a:gd name="connsiteY1" fmla="*/ 213353 h 14362007"/>
              <a:gd name="connsiteX2" fmla="*/ 25267 w 6858003"/>
              <a:gd name="connsiteY2" fmla="*/ 209197 h 14362007"/>
              <a:gd name="connsiteX3" fmla="*/ 3457574 w 6858003"/>
              <a:gd name="connsiteY3" fmla="*/ 0 h 14362007"/>
              <a:gd name="connsiteX4" fmla="*/ 6750061 w 6858003"/>
              <a:gd name="connsiteY4" fmla="*/ 188336 h 14362007"/>
              <a:gd name="connsiteX5" fmla="*/ 6858003 w 6858003"/>
              <a:gd name="connsiteY5" fmla="*/ 204441 h 14362007"/>
              <a:gd name="connsiteX6" fmla="*/ 6858003 w 6858003"/>
              <a:gd name="connsiteY6" fmla="*/ 14362007 h 14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3" h="14362007">
                <a:moveTo>
                  <a:pt x="0" y="14362007"/>
                </a:moveTo>
                <a:lnTo>
                  <a:pt x="0" y="213353"/>
                </a:lnTo>
                <a:lnTo>
                  <a:pt x="25267" y="209197"/>
                </a:lnTo>
                <a:cubicBezTo>
                  <a:pt x="841192" y="81417"/>
                  <a:pt x="2075915" y="0"/>
                  <a:pt x="3457574" y="0"/>
                </a:cubicBezTo>
                <a:cubicBezTo>
                  <a:pt x="4762474" y="0"/>
                  <a:pt x="5936310" y="72622"/>
                  <a:pt x="6750061" y="188336"/>
                </a:cubicBezTo>
                <a:lnTo>
                  <a:pt x="6858003" y="204441"/>
                </a:lnTo>
                <a:lnTo>
                  <a:pt x="6858003" y="14362007"/>
                </a:lnTo>
                <a:close/>
              </a:path>
            </a:pathLst>
          </a:custGeom>
          <a:solidFill>
            <a:schemeClr val="bg1">
              <a:lumMod val="85000"/>
              <a:alpha val="80000"/>
            </a:schemeClr>
          </a:solidFill>
        </p:spPr>
        <p:txBody>
          <a:bodyPr wrap="square">
            <a:noAutofit/>
          </a:bodyPr>
          <a:lstStyle>
            <a:lvl1pPr marL="0" indent="0">
              <a:buNone/>
              <a:defRPr/>
            </a:lvl1pPr>
          </a:lstStyle>
          <a:p>
            <a:r>
              <a:rPr lang="en-US" dirty="0" smtClean="0"/>
              <a:t> </a:t>
            </a:r>
            <a:endParaRPr lang="en-US"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2"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6" name="Titel 1"/>
          <p:cNvSpPr>
            <a:spLocks noGrp="1"/>
          </p:cNvSpPr>
          <p:nvPr>
            <p:ph type="title" hasCustomPrompt="1"/>
          </p:nvPr>
        </p:nvSpPr>
        <p:spPr>
          <a:xfrm>
            <a:off x="407988" y="221482"/>
            <a:ext cx="4887895"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Arial"/>
                <a:cs typeface="Arial"/>
              </a:defRPr>
            </a:lvl1pPr>
          </a:lstStyle>
          <a:p>
            <a:r>
              <a:rPr lang="en-US" noProof="0" dirty="0"/>
              <a:t>Click to edit headline</a:t>
            </a:r>
          </a:p>
        </p:txBody>
      </p:sp>
    </p:spTree>
    <p:extLst>
      <p:ext uri="{BB962C8B-B14F-4D97-AF65-F5344CB8AC3E}">
        <p14:creationId xmlns:p14="http://schemas.microsoft.com/office/powerpoint/2010/main" val="374985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Agenda left">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dirty="0"/>
              <a:t>Click picture icon to insert image on gray area  </a:t>
            </a:r>
          </a:p>
        </p:txBody>
      </p:sp>
      <p:sp>
        <p:nvSpPr>
          <p:cNvPr id="11" name="SmartArt Placeholder 10"/>
          <p:cNvSpPr>
            <a:spLocks noGrp="1"/>
          </p:cNvSpPr>
          <p:nvPr>
            <p:ph type="dgm" sz="quarter" idx="13" hasCustomPrompt="1"/>
          </p:nvPr>
        </p:nvSpPr>
        <p:spPr>
          <a:xfrm rot="16200000">
            <a:off x="9857004" y="-3751999"/>
            <a:ext cx="6858003" cy="14362007"/>
          </a:xfrm>
          <a:custGeom>
            <a:avLst/>
            <a:gdLst>
              <a:gd name="connsiteX0" fmla="*/ 0 w 6858003"/>
              <a:gd name="connsiteY0" fmla="*/ 14362007 h 14362007"/>
              <a:gd name="connsiteX1" fmla="*/ 0 w 6858003"/>
              <a:gd name="connsiteY1" fmla="*/ 213353 h 14362007"/>
              <a:gd name="connsiteX2" fmla="*/ 25267 w 6858003"/>
              <a:gd name="connsiteY2" fmla="*/ 209197 h 14362007"/>
              <a:gd name="connsiteX3" fmla="*/ 3457574 w 6858003"/>
              <a:gd name="connsiteY3" fmla="*/ 0 h 14362007"/>
              <a:gd name="connsiteX4" fmla="*/ 6750061 w 6858003"/>
              <a:gd name="connsiteY4" fmla="*/ 188336 h 14362007"/>
              <a:gd name="connsiteX5" fmla="*/ 6858003 w 6858003"/>
              <a:gd name="connsiteY5" fmla="*/ 204441 h 14362007"/>
              <a:gd name="connsiteX6" fmla="*/ 6858003 w 6858003"/>
              <a:gd name="connsiteY6" fmla="*/ 14362007 h 14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3" h="14362007">
                <a:moveTo>
                  <a:pt x="0" y="14362007"/>
                </a:moveTo>
                <a:lnTo>
                  <a:pt x="0" y="213353"/>
                </a:lnTo>
                <a:lnTo>
                  <a:pt x="25267" y="209197"/>
                </a:lnTo>
                <a:cubicBezTo>
                  <a:pt x="841192" y="81417"/>
                  <a:pt x="2075915" y="0"/>
                  <a:pt x="3457574" y="0"/>
                </a:cubicBezTo>
                <a:cubicBezTo>
                  <a:pt x="4762474" y="0"/>
                  <a:pt x="5936310" y="72622"/>
                  <a:pt x="6750061" y="188336"/>
                </a:cubicBezTo>
                <a:lnTo>
                  <a:pt x="6858003" y="204441"/>
                </a:lnTo>
                <a:lnTo>
                  <a:pt x="6858003" y="14362007"/>
                </a:lnTo>
                <a:close/>
              </a:path>
            </a:pathLst>
          </a:custGeom>
          <a:solidFill>
            <a:schemeClr val="bg1">
              <a:lumMod val="85000"/>
              <a:alpha val="80000"/>
            </a:schemeClr>
          </a:solidFill>
        </p:spPr>
        <p:txBody>
          <a:bodyPr wrap="square">
            <a:noAutofit/>
          </a:bodyPr>
          <a:lstStyle>
            <a:lvl1pPr marL="0" indent="0">
              <a:buNone/>
              <a:defRPr/>
            </a:lvl1pPr>
          </a:lstStyle>
          <a:p>
            <a:r>
              <a:rPr lang="en-US" dirty="0" smtClean="0"/>
              <a:t> </a:t>
            </a:r>
            <a:endParaRPr lang="en-US"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2" name="Textplatzhalter 10"/>
          <p:cNvSpPr>
            <a:spLocks noGrp="1"/>
          </p:cNvSpPr>
          <p:nvPr>
            <p:ph type="body" sz="quarter" idx="12" hasCustomPrompt="1"/>
          </p:nvPr>
        </p:nvSpPr>
        <p:spPr>
          <a:xfrm>
            <a:off x="6812280" y="1449388"/>
            <a:ext cx="508661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6" name="Titel 1"/>
          <p:cNvSpPr>
            <a:spLocks noGrp="1"/>
          </p:cNvSpPr>
          <p:nvPr>
            <p:ph type="title" hasCustomPrompt="1"/>
          </p:nvPr>
        </p:nvSpPr>
        <p:spPr>
          <a:xfrm>
            <a:off x="6812280" y="221482"/>
            <a:ext cx="5086615"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Arial"/>
                <a:cs typeface="Arial"/>
              </a:defRPr>
            </a:lvl1pPr>
          </a:lstStyle>
          <a:p>
            <a:r>
              <a:rPr lang="en-US" noProof="0" dirty="0"/>
              <a:t>Click to edit headline</a:t>
            </a:r>
          </a:p>
        </p:txBody>
      </p:sp>
    </p:spTree>
    <p:extLst>
      <p:ext uri="{BB962C8B-B14F-4D97-AF65-F5344CB8AC3E}">
        <p14:creationId xmlns:p14="http://schemas.microsoft.com/office/powerpoint/2010/main" val="275314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gray background">
    <p:spTree>
      <p:nvGrpSpPr>
        <p:cNvPr id="1" name=""/>
        <p:cNvGrpSpPr/>
        <p:nvPr/>
      </p:nvGrpSpPr>
      <p:grpSpPr>
        <a:xfrm>
          <a:off x="0" y="0"/>
          <a:ext cx="0" cy="0"/>
          <a:chOff x="0" y="0"/>
          <a:chExt cx="0" cy="0"/>
        </a:xfrm>
      </p:grpSpPr>
      <p:sp>
        <p:nvSpPr>
          <p:cNvPr id="9" name="Freeform 8"/>
          <p:cNvSpPr/>
          <p:nvPr userDrawn="1"/>
        </p:nvSpPr>
        <p:spPr>
          <a:xfrm>
            <a:off x="0" y="1"/>
            <a:ext cx="12192000" cy="1184531"/>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chemeClr val="bg1">
              <a:lumMod val="85000"/>
              <a:alpha val="80000"/>
            </a:schemeClr>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2800" b="0" cap="none" spc="93">
                <a:solidFill>
                  <a:schemeClr val="tx1">
                    <a:lumMod val="65000"/>
                    <a:lumOff val="35000"/>
                  </a:schemeClr>
                </a:solidFill>
                <a:latin typeface="Arial"/>
                <a:cs typeface="Arial"/>
              </a:defRPr>
            </a:lvl1pPr>
          </a:lstStyle>
          <a:p>
            <a:r>
              <a:rPr lang="en-US" noProof="0" dirty="0"/>
              <a:t>Click to edit headline</a:t>
            </a:r>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7"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52226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2800">
                <a:solidFill>
                  <a:schemeClr val="tx1">
                    <a:lumMod val="65000"/>
                    <a:lumOff val="35000"/>
                  </a:schemeClr>
                </a:solidFill>
              </a:defRPr>
            </a:lvl1pPr>
          </a:lstStyle>
          <a:p>
            <a:r>
              <a:rPr lang="en-US" noProof="0" dirty="0"/>
              <a:t>Click to edit headline</a:t>
            </a:r>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9"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148723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8"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32699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2800" b="0" kern="0" cap="none" spc="93">
                <a:solidFill>
                  <a:schemeClr val="tx1">
                    <a:lumMod val="65000"/>
                    <a:lumOff val="35000"/>
                  </a:schemeClr>
                </a:solidFill>
                <a:latin typeface="Arial"/>
                <a:cs typeface="Arial"/>
              </a:defRPr>
            </a:lvl1pPr>
          </a:lstStyle>
          <a:p>
            <a:r>
              <a:rPr lang="en-US" noProof="0" dirty="0"/>
              <a:t>Click to edit headline</a:t>
            </a:r>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8"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375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2800" spc="93">
                <a:solidFill>
                  <a:schemeClr val="tx1">
                    <a:lumMod val="65000"/>
                    <a:lumOff val="35000"/>
                  </a:schemeClr>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8" name="Bildplatzhalter 7"/>
          <p:cNvSpPr>
            <a:spLocks noGrp="1"/>
          </p:cNvSpPr>
          <p:nvPr>
            <p:ph type="pic" sz="quarter" idx="13" hasCustomPrompt="1"/>
          </p:nvPr>
        </p:nvSpPr>
        <p:spPr>
          <a:xfrm>
            <a:off x="6182303" y="1449390"/>
            <a:ext cx="5577698" cy="4822824"/>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a:t>Click picture icon to insert image on gray area  </a:t>
            </a:r>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9"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262655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2800" b="0" cap="none" spc="93">
                <a:solidFill>
                  <a:schemeClr val="tx1">
                    <a:lumMod val="65000"/>
                    <a:lumOff val="35000"/>
                  </a:schemeClr>
                </a:solidFill>
                <a:latin typeface="Arial"/>
                <a:cs typeface="Arial"/>
              </a:defRPr>
            </a:lvl1pPr>
          </a:lstStyle>
          <a:p>
            <a:r>
              <a:rPr lang="en-US" noProof="0" dirty="0"/>
              <a:t>Click to edit headline</a:t>
            </a:r>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7"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244879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6"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Tree>
    <p:extLst>
      <p:ext uri="{BB962C8B-B14F-4D97-AF65-F5344CB8AC3E}">
        <p14:creationId xmlns:p14="http://schemas.microsoft.com/office/powerpoint/2010/main" val="394348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4"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40039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ts val="2200"/>
              </a:lnSpc>
              <a:defRPr>
                <a:solidFill>
                  <a:schemeClr val="tx1"/>
                </a:solidFill>
              </a:defRPr>
            </a:lvl1pPr>
            <a:lvl2pPr>
              <a:lnSpc>
                <a:spcPts val="2200"/>
              </a:lnSpc>
              <a:defRPr/>
            </a:lvl2pPr>
            <a:lvl3pPr>
              <a:lnSpc>
                <a:spcPts val="2200"/>
              </a:lnSpc>
              <a:defRPr/>
            </a:lvl3pPr>
            <a:lvl4pPr>
              <a:lnSpc>
                <a:spcPts val="2200"/>
              </a:lnSpc>
              <a:defRPr/>
            </a:lvl4pPr>
            <a:lvl5pPr>
              <a:lnSpc>
                <a:spcPts val="22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a16="http://schemas.microsoft.com/office/drawing/2014/main" xmlns=""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Foliennummernplatzhalter 5">
            <a:extLst>
              <a:ext uri="{FF2B5EF4-FFF2-40B4-BE49-F238E27FC236}">
                <a16:creationId xmlns:a16="http://schemas.microsoft.com/office/drawing/2014/main" xmlns=""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4373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9_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1798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_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cstate="email">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889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dirty="0"/>
              <a:t>Click picture icon to insert image on gray area  </a:t>
            </a:r>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a:p>
        </p:txBody>
      </p:sp>
      <p:sp>
        <p:nvSpPr>
          <p:cNvPr id="9"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7544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234212"/>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401" y="216001"/>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DIGISTAT VITALS SALES TRAINING PRESENTATION 1311-01 |  DANIEL RHODIN | ©2017 ASCOM </a:t>
            </a:r>
            <a:endParaRPr lang="en-US" dirty="0"/>
          </a:p>
        </p:txBody>
      </p:sp>
      <p:pic>
        <p:nvPicPr>
          <p:cNvPr id="10" name="Picture 11" descr="Ascom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00746" y="227333"/>
            <a:ext cx="1059255" cy="220056"/>
          </a:xfrm>
          <a:prstGeom prst="rect">
            <a:avLst/>
          </a:prstGeom>
        </p:spPr>
      </p:pic>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50541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751982"/>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7" y="1438127"/>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5" name="Textplatzhalter 7"/>
          <p:cNvSpPr>
            <a:spLocks noGrp="1"/>
          </p:cNvSpPr>
          <p:nvPr>
            <p:ph type="body" sz="quarter" idx="15" hasCustomPrompt="1"/>
          </p:nvPr>
        </p:nvSpPr>
        <p:spPr>
          <a:xfrm>
            <a:off x="10899308" y="252193"/>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9" name="TextBox 8"/>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87850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4"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9" name="TextBox 8"/>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412711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38175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279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8540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2" name="TextBox 11"/>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345916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a16="http://schemas.microsoft.com/office/drawing/2014/main" xmlns=""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1" name="Foliennummernplatzhalter 5">
            <a:extLst>
              <a:ext uri="{FF2B5EF4-FFF2-40B4-BE49-F238E27FC236}">
                <a16:creationId xmlns:a16="http://schemas.microsoft.com/office/drawing/2014/main" xmlns=""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70081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6"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1" name="TextBox 10"/>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936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33094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37691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294951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a:t>
            </a:r>
            <a:r>
              <a:rPr lang="en-US" noProof="0" dirty="0" err="1"/>
              <a:t>eto</a:t>
            </a:r>
            <a:r>
              <a:rPr lang="en-US" noProof="0" dirty="0"/>
              <a:t> </a:t>
            </a:r>
            <a:r>
              <a:rPr lang="en-US" noProof="0" dirty="0" err="1"/>
              <a:t>dit</a:t>
            </a:r>
            <a:r>
              <a:rPr lang="en-US" noProof="0" dirty="0"/>
              <a: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417142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a:t>Click to edit headline</a:t>
            </a:r>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132614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270710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a:t>Click to edit headline</a:t>
            </a:r>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a:t>Click to edit copy</a:t>
            </a:r>
          </a:p>
        </p:txBody>
      </p:sp>
    </p:spTree>
    <p:extLst>
      <p:ext uri="{BB962C8B-B14F-4D97-AF65-F5344CB8AC3E}">
        <p14:creationId xmlns:p14="http://schemas.microsoft.com/office/powerpoint/2010/main" val="23321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8" name="Bildplatzhalter 7"/>
          <p:cNvSpPr>
            <a:spLocks noGrp="1"/>
          </p:cNvSpPr>
          <p:nvPr>
            <p:ph type="pic" sz="quarter" idx="13" hasCustomPrompt="1"/>
          </p:nvPr>
        </p:nvSpPr>
        <p:spPr>
          <a:xfrm>
            <a:off x="6182303" y="1449390"/>
            <a:ext cx="5577698" cy="4822824"/>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216126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a:t>Click to edit headline</a:t>
            </a:r>
          </a:p>
        </p:txBody>
      </p:sp>
    </p:spTree>
    <p:extLst>
      <p:ext uri="{BB962C8B-B14F-4D97-AF65-F5344CB8AC3E}">
        <p14:creationId xmlns:p14="http://schemas.microsoft.com/office/powerpoint/2010/main" val="250674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7"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9324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19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a:t>Click to edit headline</a:t>
            </a:r>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Tree>
    <p:extLst>
      <p:ext uri="{BB962C8B-B14F-4D97-AF65-F5344CB8AC3E}">
        <p14:creationId xmlns:p14="http://schemas.microsoft.com/office/powerpoint/2010/main" val="249249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dirty="0"/>
              <a:t>Click picture icon to insert image on gray area  </a:t>
            </a:r>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376305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Tree>
    <p:extLst>
      <p:ext uri="{BB962C8B-B14F-4D97-AF65-F5344CB8AC3E}">
        <p14:creationId xmlns:p14="http://schemas.microsoft.com/office/powerpoint/2010/main" val="1962154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Contact Info red">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1"/>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Tree>
    <p:extLst>
      <p:ext uri="{BB962C8B-B14F-4D97-AF65-F5344CB8AC3E}">
        <p14:creationId xmlns:p14="http://schemas.microsoft.com/office/powerpoint/2010/main" val="3269381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accent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64013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smtClean="0"/>
              <a:t>Click to write heading</a:t>
            </a:r>
            <a:endParaRPr lang="en-US" dirty="0"/>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 xmlns:a16="http://schemas.microsoft.com/office/drawing/2014/main"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pPr defTabSz="609585"/>
            <a:r>
              <a:rPr lang="en-US" smtClean="0">
                <a:solidFill>
                  <a:srgbClr val="000000"/>
                </a:solidFill>
              </a:rPr>
              <a:t>PRESENTATION NAME |  DATE AND CREATOR | ©2017 ASCOM </a:t>
            </a:r>
            <a:endParaRPr lang="en-US" dirty="0">
              <a:solidFill>
                <a:srgbClr val="000000"/>
              </a:solidFill>
            </a:endParaRPr>
          </a:p>
        </p:txBody>
      </p:sp>
      <p:sp>
        <p:nvSpPr>
          <p:cNvPr id="10" name="Foliennummernplatzhalter 5">
            <a:extLst>
              <a:ext uri="{FF2B5EF4-FFF2-40B4-BE49-F238E27FC236}">
                <a16:creationId xmlns="" xmlns:a16="http://schemas.microsoft.com/office/drawing/2014/main"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pPr defTabSz="609585"/>
            <a:fld id="{69E13A72-69F1-A34D-A452-22277C2DC1F6}" type="slidenum">
              <a:rPr lang="en-US" smtClean="0">
                <a:solidFill>
                  <a:srgbClr val="000000"/>
                </a:solidFill>
              </a:rPr>
              <a:pPr defTabSz="609585"/>
              <a:t>‹#›</a:t>
            </a:fld>
            <a:endParaRPr lang="en-US" dirty="0">
              <a:solidFill>
                <a:srgbClr val="000000"/>
              </a:solidFill>
            </a:endParaRPr>
          </a:p>
        </p:txBody>
      </p:sp>
    </p:spTree>
    <p:extLst>
      <p:ext uri="{BB962C8B-B14F-4D97-AF65-F5344CB8AC3E}">
        <p14:creationId xmlns:p14="http://schemas.microsoft.com/office/powerpoint/2010/main" val="402341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bg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18985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04740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90160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636466"/>
                </a:solidFill>
              </a:rPr>
              <a:t>ASCOM WORKFLOW PRESENTATION | DAN ALLEN | NOV 2017 | ©ASCOM </a:t>
            </a: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7716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6080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a16="http://schemas.microsoft.com/office/drawing/2014/main" xmlns=""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a16="http://schemas.microsoft.com/office/drawing/2014/main" xmlns=""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ts val="28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256702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a16="http://schemas.microsoft.com/office/drawing/2014/main" xmlns=""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95991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88839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ts val="22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119792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xmlns=""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3" name="Textplatzhalter 7">
            <a:extLst>
              <a:ext uri="{FF2B5EF4-FFF2-40B4-BE49-F238E27FC236}">
                <a16:creationId xmlns:a16="http://schemas.microsoft.com/office/drawing/2014/main" xmlns=""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ts val="22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a16="http://schemas.microsoft.com/office/drawing/2014/main" xmlns=""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7" name="Foliennummernplatzhalter 5">
            <a:extLst>
              <a:ext uri="{FF2B5EF4-FFF2-40B4-BE49-F238E27FC236}">
                <a16:creationId xmlns:a16="http://schemas.microsoft.com/office/drawing/2014/main" xmlns=""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7685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xmlns=""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9" name="Fußzeilenplatzhalter 3">
            <a:extLst>
              <a:ext uri="{FF2B5EF4-FFF2-40B4-BE49-F238E27FC236}">
                <a16:creationId xmlns:a16="http://schemas.microsoft.com/office/drawing/2014/main" xmlns=""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20" name="Foliennummernplatzhalter 5">
            <a:extLst>
              <a:ext uri="{FF2B5EF4-FFF2-40B4-BE49-F238E27FC236}">
                <a16:creationId xmlns:a16="http://schemas.microsoft.com/office/drawing/2014/main" xmlns=""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7"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ts val="22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26988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ts val="2200"/>
              </a:lnSpc>
              <a:defRPr>
                <a:solidFill>
                  <a:schemeClr val="tx1"/>
                </a:solidFill>
              </a:defRPr>
            </a:lvl1pPr>
            <a:lvl2pPr>
              <a:lnSpc>
                <a:spcPts val="2200"/>
              </a:lnSpc>
              <a:defRPr/>
            </a:lvl2pPr>
            <a:lvl3pPr>
              <a:lnSpc>
                <a:spcPts val="2200"/>
              </a:lnSpc>
              <a:defRPr/>
            </a:lvl3pPr>
            <a:lvl4pPr>
              <a:lnSpc>
                <a:spcPts val="2200"/>
              </a:lnSpc>
              <a:defRPr/>
            </a:lvl4pPr>
            <a:lvl5pPr>
              <a:lnSpc>
                <a:spcPts val="22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a16="http://schemas.microsoft.com/office/drawing/2014/main" xmlns=""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Foliennummernplatzhalter 5">
            <a:extLst>
              <a:ext uri="{FF2B5EF4-FFF2-40B4-BE49-F238E27FC236}">
                <a16:creationId xmlns:a16="http://schemas.microsoft.com/office/drawing/2014/main" xmlns=""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07967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a16="http://schemas.microsoft.com/office/drawing/2014/main" xmlns=""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1" name="Foliennummernplatzhalter 5">
            <a:extLst>
              <a:ext uri="{FF2B5EF4-FFF2-40B4-BE49-F238E27FC236}">
                <a16:creationId xmlns:a16="http://schemas.microsoft.com/office/drawing/2014/main" xmlns=""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33580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7"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294372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5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a16="http://schemas.microsoft.com/office/drawing/2014/main" xmlns=""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a16="http://schemas.microsoft.com/office/drawing/2014/main" xmlns=""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ts val="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a16="http://schemas.microsoft.com/office/drawing/2014/main" xmlns=""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253940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636466"/>
                </a:solidFill>
              </a:rPr>
              <a:t>ASCOM WORKFLOW PRESENTATION | DAN ALLEN | NOV 2017 | ©ASCOM </a:t>
            </a: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2063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5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a16="http://schemas.microsoft.com/office/drawing/2014/main" xmlns=""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a16="http://schemas.microsoft.com/office/drawing/2014/main" xmlns=""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ts val="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a16="http://schemas.microsoft.com/office/drawing/2014/main" xmlns=""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118972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a:t>Click to write heading</a:t>
            </a:r>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0"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237496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Foliennummernplatzhalter 5"/>
          <p:cNvSpPr>
            <a:spLocks noGrp="1"/>
          </p:cNvSpPr>
          <p:nvPr>
            <p:ph type="sldNum" sz="quarter" idx="4"/>
          </p:nvPr>
        </p:nvSpPr>
        <p:spPr>
          <a:xfrm>
            <a:off x="259655" y="6526042"/>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233060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bg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9999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97370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05907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89826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a16="http://schemas.microsoft.com/office/drawing/2014/main" xmlns=""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a16="http://schemas.microsoft.com/office/drawing/2014/main" xmlns=""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ts val="28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67649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a16="http://schemas.microsoft.com/office/drawing/2014/main" xmlns=""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50968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a:t>Click to write heading</a:t>
            </a:r>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0"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36763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93329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ts val="22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362236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xmlns=""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3" name="Textplatzhalter 7">
            <a:extLst>
              <a:ext uri="{FF2B5EF4-FFF2-40B4-BE49-F238E27FC236}">
                <a16:creationId xmlns:a16="http://schemas.microsoft.com/office/drawing/2014/main" xmlns=""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ts val="22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a16="http://schemas.microsoft.com/office/drawing/2014/main" xmlns=""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7" name="Foliennummernplatzhalter 5">
            <a:extLst>
              <a:ext uri="{FF2B5EF4-FFF2-40B4-BE49-F238E27FC236}">
                <a16:creationId xmlns:a16="http://schemas.microsoft.com/office/drawing/2014/main" xmlns=""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347996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xmlns=""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9" name="Fußzeilenplatzhalter 3">
            <a:extLst>
              <a:ext uri="{FF2B5EF4-FFF2-40B4-BE49-F238E27FC236}">
                <a16:creationId xmlns:a16="http://schemas.microsoft.com/office/drawing/2014/main" xmlns=""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20" name="Foliennummernplatzhalter 5">
            <a:extLst>
              <a:ext uri="{FF2B5EF4-FFF2-40B4-BE49-F238E27FC236}">
                <a16:creationId xmlns:a16="http://schemas.microsoft.com/office/drawing/2014/main" xmlns=""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7"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ts val="22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372964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ts val="2200"/>
              </a:lnSpc>
              <a:defRPr>
                <a:solidFill>
                  <a:schemeClr val="tx1"/>
                </a:solidFill>
              </a:defRPr>
            </a:lvl1pPr>
            <a:lvl2pPr>
              <a:lnSpc>
                <a:spcPts val="2200"/>
              </a:lnSpc>
              <a:defRPr/>
            </a:lvl2pPr>
            <a:lvl3pPr>
              <a:lnSpc>
                <a:spcPts val="2200"/>
              </a:lnSpc>
              <a:defRPr/>
            </a:lvl3pPr>
            <a:lvl4pPr>
              <a:lnSpc>
                <a:spcPts val="2200"/>
              </a:lnSpc>
              <a:defRPr/>
            </a:lvl4pPr>
            <a:lvl5pPr>
              <a:lnSpc>
                <a:spcPts val="22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a16="http://schemas.microsoft.com/office/drawing/2014/main" xmlns=""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Foliennummernplatzhalter 5">
            <a:extLst>
              <a:ext uri="{FF2B5EF4-FFF2-40B4-BE49-F238E27FC236}">
                <a16:creationId xmlns:a16="http://schemas.microsoft.com/office/drawing/2014/main" xmlns=""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89406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a16="http://schemas.microsoft.com/office/drawing/2014/main" xmlns=""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1" name="Foliennummernplatzhalter 5">
            <a:extLst>
              <a:ext uri="{FF2B5EF4-FFF2-40B4-BE49-F238E27FC236}">
                <a16:creationId xmlns:a16="http://schemas.microsoft.com/office/drawing/2014/main" xmlns=""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420314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7"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39155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636466"/>
                </a:solidFill>
              </a:rPr>
              <a:t>ASCOM WORKFLOW PRESENTATION | DAN ALLEN | NOV 2017 | ©ASCOM </a:t>
            </a: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298904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7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a16="http://schemas.microsoft.com/office/drawing/2014/main" xmlns=""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a16="http://schemas.microsoft.com/office/drawing/2014/main" xmlns=""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ts val="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a16="http://schemas.microsoft.com/office/drawing/2014/main" xmlns=""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397224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a:t>Click to write heading</a:t>
            </a:r>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0"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31972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a16="http://schemas.microsoft.com/office/drawing/2014/main" xmlns=""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lIns="0" tIns="612000" rIns="36000" anchor="ctr" anchorCtr="0">
            <a:noAutofit/>
          </a:bodyPr>
          <a:lstStyle>
            <a:lvl1pPr marL="0" indent="0" algn="ctr">
              <a:buNone/>
              <a:defRPr>
                <a:solidFill>
                  <a:schemeClr val="tx1"/>
                </a:solidFill>
              </a:defRPr>
            </a:lvl1pPr>
          </a:lstStyle>
          <a:p>
            <a:r>
              <a:rPr lang="en-US" dirty="0" smtClean="0"/>
              <a:t>Click icon to add picture</a:t>
            </a:r>
            <a:endParaRPr lang="en-US"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a16="http://schemas.microsoft.com/office/drawing/2014/main" xmlns=""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ct val="1020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6528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userDrawn="1">
          <p15:clr>
            <a:srgbClr val="FBAE40"/>
          </p15:clr>
        </p15:guide>
        <p15:guide id="2" pos="3840" userDrawn="1">
          <p15:clr>
            <a:srgbClr val="FBAE40"/>
          </p15:clr>
        </p15:guide>
        <p15:guide id="3" orient="horz" pos="1956" userDrawn="1">
          <p15:clr>
            <a:srgbClr val="FBAE40"/>
          </p15:clr>
        </p15:guide>
        <p15:guide id="4" pos="438" userDrawn="1">
          <p15:clr>
            <a:srgbClr val="FBAE40"/>
          </p15:clr>
        </p15:guide>
        <p15:guide id="5" pos="1118" userDrawn="1">
          <p15:clr>
            <a:srgbClr val="FBAE40"/>
          </p15:clr>
        </p15:guide>
        <p15:guide id="6" pos="1799" userDrawn="1">
          <p15:clr>
            <a:srgbClr val="FBAE40"/>
          </p15:clr>
        </p15:guide>
        <p15:guide id="7" pos="2479" userDrawn="1">
          <p15:clr>
            <a:srgbClr val="FBAE40"/>
          </p15:clr>
        </p15:guide>
        <p15:guide id="8" pos="5201" userDrawn="1">
          <p15:clr>
            <a:srgbClr val="FBAE40"/>
          </p15:clr>
        </p15:guide>
        <p15:guide id="9" pos="5881" userDrawn="1">
          <p15:clr>
            <a:srgbClr val="FBAE40"/>
          </p15:clr>
        </p15:guide>
        <p15:guide id="10" pos="6562" userDrawn="1">
          <p15:clr>
            <a:srgbClr val="FBAE40"/>
          </p15:clr>
        </p15:guide>
        <p15:guide id="11" pos="7242" userDrawn="1">
          <p15:clr>
            <a:srgbClr val="FBAE40"/>
          </p15:clr>
        </p15:guide>
        <p15:guide id="12" orient="horz" pos="1207" userDrawn="1">
          <p15:clr>
            <a:srgbClr val="FBAE40"/>
          </p15:clr>
        </p15:guide>
        <p15:guide id="13" orient="horz" pos="3906" userDrawn="1">
          <p15:clr>
            <a:srgbClr val="FBAE40"/>
          </p15:clr>
        </p15:guide>
        <p15:guide id="14" orient="horz" pos="1729" userDrawn="1">
          <p15:clr>
            <a:srgbClr val="FBAE40"/>
          </p15:clr>
        </p15:guide>
        <p15:guide id="15" pos="4861" userDrawn="1">
          <p15:clr>
            <a:srgbClr val="FBAE40"/>
          </p15:clr>
        </p15:guide>
        <p15:guide id="16" pos="2819" userDrawn="1">
          <p15:clr>
            <a:srgbClr val="FBAE40"/>
          </p15:clr>
        </p15:guide>
        <p15:guide id="17" orient="horz" pos="136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Foliennummernplatzhalter 5"/>
          <p:cNvSpPr>
            <a:spLocks noGrp="1"/>
          </p:cNvSpPr>
          <p:nvPr>
            <p:ph type="sldNum" sz="quarter" idx="4"/>
          </p:nvPr>
        </p:nvSpPr>
        <p:spPr>
          <a:xfrm>
            <a:off x="259655" y="6526042"/>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15528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Foliennummernplatzhalter 5"/>
          <p:cNvSpPr>
            <a:spLocks noGrp="1"/>
          </p:cNvSpPr>
          <p:nvPr>
            <p:ph type="sldNum" sz="quarter" idx="4"/>
          </p:nvPr>
        </p:nvSpPr>
        <p:spPr>
          <a:xfrm>
            <a:off x="259655" y="6526042"/>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342271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393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40315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46814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7225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3530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7376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8718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60686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5020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8821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0234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2421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6875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9989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3404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82303" y="1449389"/>
            <a:ext cx="5577698"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2723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8"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51293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7"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814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7"/>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4136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9103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bg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5307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1053449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30509"/>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20808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240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1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2616188838"/>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4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3495809074"/>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dirty="0" smtClean="0"/>
              <a:t>01128-01-ENX CARDIOMAX MEDICAL DEVICE CONNECTIVITY DAN ALLEN | SEPT 2016 |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87236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41007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sym typeface="Helvetica"/>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76210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White w logo">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67973839"/>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510830"/>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7" y="1196975"/>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1"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7389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itle Slide - white circle">
    <p:bg>
      <p:bgPr>
        <a:solidFill>
          <a:srgbClr val="F3F4F4"/>
        </a:solidFill>
        <a:effectLst/>
      </p:bgPr>
    </p:bg>
    <p:spTree>
      <p:nvGrpSpPr>
        <p:cNvPr id="1" name=""/>
        <p:cNvGrpSpPr/>
        <p:nvPr/>
      </p:nvGrpSpPr>
      <p:grpSpPr>
        <a:xfrm>
          <a:off x="0" y="0"/>
          <a:ext cx="0" cy="0"/>
          <a:chOff x="0" y="0"/>
          <a:chExt cx="0" cy="0"/>
        </a:xfrm>
      </p:grpSpPr>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57403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32374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4"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93326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51409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3"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77093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0"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58495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smtClean="0"/>
              <a:t>Click </a:t>
            </a:r>
            <a:r>
              <a:rPr lang="de-DE" dirty="0" err="1" smtClean="0"/>
              <a:t>to</a:t>
            </a:r>
            <a:r>
              <a:rPr lang="de-DE" dirty="0" smtClean="0"/>
              <a:t> </a:t>
            </a:r>
            <a:r>
              <a:rPr lang="de-DE" dirty="0" err="1" smtClean="0"/>
              <a:t>edit</a:t>
            </a:r>
            <a:endParaRPr lang="de-DE" dirty="0" smtClean="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3"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37855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01152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71990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 </a:t>
            </a:r>
            <a:endParaRPr lang="en-US" noProof="0" dirty="0"/>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dirty="0" smtClean="0"/>
              <a:t>Click icon to add SmartArt graphic</a:t>
            </a:r>
            <a:endParaRPr lang="en-US" noProof="0" dirty="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to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72412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smtClean="0"/>
              <a:t>Click to </a:t>
            </a:r>
            <a:r>
              <a:rPr lang="en-US" noProof="0" dirty="0" err="1" smtClean="0"/>
              <a:t>eto</a:t>
            </a:r>
            <a:r>
              <a:rPr lang="en-US" noProof="0" dirty="0" smtClean="0"/>
              <a:t> </a:t>
            </a:r>
            <a:r>
              <a:rPr lang="en-US" noProof="0" dirty="0" err="1" smtClean="0"/>
              <a:t>dit</a:t>
            </a:r>
            <a:r>
              <a:rPr lang="en-US" noProof="0" dirty="0" smtClean="0"/>
              <a:t> bullet</a:t>
            </a:r>
          </a:p>
          <a:p>
            <a:pPr lvl="1"/>
            <a:r>
              <a:rPr lang="en-US" noProof="0" dirty="0" smtClean="0"/>
              <a:t>Level 2</a:t>
            </a:r>
          </a:p>
          <a:p>
            <a:pPr lvl="2"/>
            <a:r>
              <a:rPr lang="en-US" noProof="0" dirty="0" smtClean="0"/>
              <a:t>Level 3</a:t>
            </a:r>
          </a:p>
          <a:p>
            <a:pPr lvl="3"/>
            <a:r>
              <a:rPr lang="en-US" noProof="0" dirty="0" smtClean="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smtClean="0"/>
              <a:t>Click edit headline</a:t>
            </a:r>
            <a:endParaRPr lang="en-US" noProof="0" dirty="0"/>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6" name="Textplatzhalter 14"/>
          <p:cNvSpPr>
            <a:spLocks noGrp="1"/>
          </p:cNvSpPr>
          <p:nvPr>
            <p:ph type="body" sz="quarter" idx="16"/>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64299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98507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95160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7656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smtClean="0"/>
              <a:t>Click to edit headline</a:t>
            </a:r>
            <a:endParaRPr lang="en-US" noProof="0" dirty="0"/>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smtClean="0"/>
              <a:t>Click to edit copy</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22773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smtClean="0"/>
              <a:t>Click to edit headline</a:t>
            </a:r>
            <a:endParaRPr lang="en-US" noProof="0" dirty="0"/>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8" name="Bildplatzhalter 7"/>
          <p:cNvSpPr>
            <a:spLocks noGrp="1"/>
          </p:cNvSpPr>
          <p:nvPr>
            <p:ph type="pic" sz="quarter" idx="13" hasCustomPrompt="1"/>
          </p:nvPr>
        </p:nvSpPr>
        <p:spPr>
          <a:xfrm>
            <a:off x="6182303" y="1449389"/>
            <a:ext cx="5577698" cy="4971653"/>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7"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43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smtClean="0"/>
              <a:t>Click to edit headline</a:t>
            </a:r>
            <a:endParaRPr lang="en-US" noProof="0" dirty="0"/>
          </a:p>
        </p:txBody>
      </p:sp>
      <p:sp>
        <p:nvSpPr>
          <p:cNvPr id="5"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6"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8"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59831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7"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77575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smtClean="0"/>
              <a:t>Click to edit headline</a:t>
            </a:r>
            <a:endParaRPr lang="en-US" noProof="0" dirty="0"/>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smtClean="0"/>
              <a:t>Place image here</a:t>
            </a:r>
            <a:endParaRPr lang="en-US" noProof="0"/>
          </a:p>
        </p:txBody>
      </p:sp>
      <p:sp>
        <p:nvSpPr>
          <p:cNvPr id="14"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2"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5" name="Textplatzhalter 14"/>
          <p:cNvSpPr>
            <a:spLocks noGrp="1"/>
          </p:cNvSpPr>
          <p:nvPr>
            <p:ph type="body" sz="quarter" idx="17"/>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04304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01272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ontact Info">
    <p:bg>
      <p:bgRef idx="1001">
        <a:schemeClr val="bg1"/>
      </p:bgRef>
    </p:bg>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smtClean="0"/>
              <a:t>Click to edit 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5"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9"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006599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0"/>
            <a:ext cx="12192000" cy="6858000"/>
          </a:xfrm>
          <a:solidFill>
            <a:schemeClr val="tx2">
              <a:lumMod val="20000"/>
              <a:lumOff val="80000"/>
            </a:schemeClr>
          </a:solidFill>
        </p:spPr>
        <p:txBody>
          <a:bodyPr lIns="180000" tIns="180000" rIns="180000" bIns="180000" anchor="b"/>
          <a:lstStyle>
            <a:lvl1pPr marL="0" indent="0" algn="ctr">
              <a:spcBef>
                <a:spcPts val="0"/>
              </a:spcBef>
              <a:spcAft>
                <a:spcPts val="0"/>
              </a:spcAft>
              <a:buNone/>
              <a:defRPr>
                <a:solidFill>
                  <a:schemeClr val="tx1"/>
                </a:solidFill>
                <a:latin typeface="Arial"/>
              </a:defRPr>
            </a:lvl1pPr>
          </a:lstStyle>
          <a:p>
            <a:r>
              <a:rPr lang="en-US" noProof="0" dirty="0" smtClean="0"/>
              <a:t>Drag image onto </a:t>
            </a:r>
            <a:br>
              <a:rPr lang="en-US" noProof="0" dirty="0" smtClean="0"/>
            </a:br>
            <a:r>
              <a:rPr lang="en-US" noProof="0" dirty="0" smtClean="0"/>
              <a:t>gray area only</a:t>
            </a:r>
          </a:p>
          <a:p>
            <a:r>
              <a:rPr lang="en-US" noProof="0" dirty="0" smtClean="0"/>
              <a:t> </a:t>
            </a:r>
            <a:endParaRPr lang="en-US" noProof="0" dirty="0"/>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dirty="0"/>
          </a:p>
        </p:txBody>
      </p:sp>
      <p:sp>
        <p:nvSpPr>
          <p:cNvPr id="2" name="Titel 1"/>
          <p:cNvSpPr>
            <a:spLocks noGrp="1"/>
          </p:cNvSpPr>
          <p:nvPr>
            <p:ph type="ctrTitle" hasCustomPrompt="1"/>
          </p:nvPr>
        </p:nvSpPr>
        <p:spPr>
          <a:xfrm>
            <a:off x="407988" y="230509"/>
            <a:ext cx="5719100" cy="850623"/>
          </a:xfrm>
          <a:prstGeom prst="rect">
            <a:avLst/>
          </a:prstGeom>
          <a:noFill/>
        </p:spPr>
        <p:txBody>
          <a:bodyPr lIns="0" tIns="0" rIns="0" bIns="0" anchor="b" anchorCtr="0">
            <a:noAutofit/>
          </a:bodyPr>
          <a:lstStyle>
            <a:lvl1pPr>
              <a:lnSpc>
                <a:spcPct val="110000"/>
              </a:lnSpc>
              <a:defRPr sz="3200" b="0" cap="none" spc="133" baseline="0">
                <a:solidFill>
                  <a:srgbClr val="FF0000"/>
                </a:solidFill>
                <a:latin typeface="Arial"/>
                <a:cs typeface="Arial"/>
              </a:defRPr>
            </a:lvl1pPr>
          </a:lstStyle>
          <a:p>
            <a:r>
              <a:rPr lang="en-US" noProof="0" dirty="0" smtClean="0"/>
              <a:t>Click to edit title</a:t>
            </a:r>
            <a:endParaRPr lang="en-US" noProof="0" dirty="0"/>
          </a:p>
        </p:txBody>
      </p:sp>
      <p:sp>
        <p:nvSpPr>
          <p:cNvPr id="3" name="Untertitel 2"/>
          <p:cNvSpPr>
            <a:spLocks noGrp="1"/>
          </p:cNvSpPr>
          <p:nvPr>
            <p:ph type="subTitle" idx="1" hasCustomPrompt="1"/>
          </p:nvPr>
        </p:nvSpPr>
        <p:spPr>
          <a:xfrm>
            <a:off x="407988" y="120808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smtClean="0"/>
              <a:t>Click to edit subtitle</a:t>
            </a:r>
            <a:endParaRPr lang="en-US" noProof="0" dirty="0"/>
          </a:p>
        </p:txBody>
      </p:sp>
      <p:sp>
        <p:nvSpPr>
          <p:cNvPr id="10"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NAME OF THE PRESENTATION |  DATE AND CREATOR | ©2016 ASCOM </a:t>
            </a:r>
            <a:endParaRPr lang="en-US" dirty="0"/>
          </a:p>
        </p:txBody>
      </p:sp>
      <p:sp>
        <p:nvSpPr>
          <p:cNvPr id="11"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2" name="Textplatzhalter 14"/>
          <p:cNvSpPr>
            <a:spLocks noGrp="1"/>
          </p:cNvSpPr>
          <p:nvPr>
            <p:ph type="body" sz="quarter" idx="15"/>
          </p:nvPr>
        </p:nvSpPr>
        <p:spPr>
          <a:xfrm>
            <a:off x="10773030" y="267911"/>
            <a:ext cx="1142387" cy="242919"/>
          </a:xfrm>
          <a:blipFill>
            <a:blip r:embed="rId2"/>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34066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1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16098414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7003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4_Title and Content (2 columns)">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31444" y="1619250"/>
            <a:ext cx="6400319" cy="4708525"/>
          </a:xfrm>
        </p:spPr>
        <p:txBody>
          <a:bodyPr/>
          <a:lstStyle/>
          <a:p>
            <a:pPr lvl="0"/>
            <a:r>
              <a:rPr lang="en-US" smtClean="0"/>
              <a:t>Click to edit Master text styles</a:t>
            </a:r>
            <a:endParaRPr lang="en-US"/>
          </a:p>
        </p:txBody>
      </p:sp>
      <p:sp>
        <p:nvSpPr>
          <p:cNvPr id="16" name="Title Placeholder 6"/>
          <p:cNvSpPr>
            <a:spLocks noGrp="1"/>
          </p:cNvSpPr>
          <p:nvPr>
            <p:ph type="title"/>
          </p:nvPr>
        </p:nvSpPr>
        <p:spPr>
          <a:xfrm>
            <a:off x="533401" y="908221"/>
            <a:ext cx="4005392" cy="369332"/>
          </a:xfrm>
          <a:prstGeom prst="rect">
            <a:avLst/>
          </a:prstGeom>
        </p:spPr>
        <p:txBody>
          <a:bodyPr vert="horz" wrap="none" lIns="0" tIns="0" rIns="0" bIns="0" rtlCol="0" anchor="t" anchorCtr="0">
            <a:spAutoFit/>
          </a:bodyPr>
          <a:lstStyle/>
          <a:p>
            <a:r>
              <a:rPr lang="en-US" sz="2400" baseline="0" dirty="0" smtClean="0">
                <a:latin typeface="Arial"/>
              </a:rPr>
              <a:t>TITLE SINGLE LINE ONLY</a:t>
            </a:r>
            <a:endParaRPr lang="en-US" dirty="0"/>
          </a:p>
        </p:txBody>
      </p:sp>
    </p:spTree>
    <p:extLst>
      <p:ext uri="{BB962C8B-B14F-4D97-AF65-F5344CB8AC3E}">
        <p14:creationId xmlns:p14="http://schemas.microsoft.com/office/powerpoint/2010/main" val="3290814214"/>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smtClean="0"/>
              <a:t>Click to edit headline</a:t>
            </a:r>
            <a:endParaRPr lang="en-US" noProof="0" dirty="0"/>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dirty="0" smtClean="0"/>
              <a:t>01128-01-ENX CARDIOMAX MEDICAL DEVICE CONNECTIVITY DAN ALLEN | SEPT 2016 | ©ASCOM </a:t>
            </a:r>
            <a:endParaRPr lang="en-US" dirty="0"/>
          </a:p>
        </p:txBody>
      </p:sp>
      <p:sp>
        <p:nvSpPr>
          <p:cNvPr id="8"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
        <p:nvSpPr>
          <p:cNvPr id="10" name="Textplatzhalter 14"/>
          <p:cNvSpPr>
            <a:spLocks noGrp="1"/>
          </p:cNvSpPr>
          <p:nvPr>
            <p:ph type="body" sz="quarter" idx="15"/>
          </p:nvPr>
        </p:nvSpPr>
        <p:spPr>
          <a:xfrm>
            <a:off x="10773030" y="267911"/>
            <a:ext cx="1142387" cy="242919"/>
          </a:xfrm>
          <a:blipFill>
            <a:blip r:embed="rId2" cstate="screen">
              <a:extLst>
                <a:ext uri="{28A0092B-C50C-407E-A947-70E740481C1C}">
                  <a14:useLocalDpi xmlns:a14="http://schemas.microsoft.com/office/drawing/2010/main"/>
                </a:ext>
              </a:extLst>
            </a:blip>
            <a:stretch>
              <a:fillRect/>
            </a:stretch>
          </a:blipFill>
        </p:spPr>
        <p:txBody>
          <a:bodyPr>
            <a:noAutofit/>
          </a:bodyPr>
          <a:lstStyle>
            <a:lvl1pPr marL="0" indent="0">
              <a:buNone/>
              <a:defRPr sz="100">
                <a:solidFill>
                  <a:schemeClr val="bg1"/>
                </a:solidFill>
              </a:defRPr>
            </a:lvl1pPr>
            <a:lvl2pPr marL="237060" indent="0">
              <a:buNone/>
              <a:defRPr sz="100">
                <a:solidFill>
                  <a:schemeClr val="bg1"/>
                </a:solidFill>
              </a:defRPr>
            </a:lvl2pPr>
            <a:lvl3pPr marL="474121" indent="0">
              <a:buNone/>
              <a:defRPr sz="100">
                <a:solidFill>
                  <a:schemeClr val="bg1"/>
                </a:solidFill>
              </a:defRPr>
            </a:lvl3pPr>
            <a:lvl4pPr marL="654034" indent="0">
              <a:buNone/>
              <a:defRPr sz="100">
                <a:solidFill>
                  <a:schemeClr val="bg1"/>
                </a:solidFill>
              </a:defRPr>
            </a:lvl4pPr>
            <a:lvl5pPr marL="732349" indent="0">
              <a:buNone/>
              <a:defRPr sz="100">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199004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4423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sym typeface="Helvetica"/>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08915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White w logo">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prstGeom prst="rect">
            <a:avLst/>
          </a:prstGeom>
        </p:spPr>
        <p:txBody>
          <a:bodyPr/>
          <a:lstStyle/>
          <a:p>
            <a:fld id="{86CB4B4D-7CA3-9044-876B-883B54F8677D}" type="slidenum">
              <a:rPr>
                <a:solidFill>
                  <a:srgbClr val="ED1C24"/>
                </a:solidFill>
              </a:rPr>
              <a:pPr/>
              <a:t>‹#›</a:t>
            </a:fld>
            <a:endParaRPr>
              <a:solidFill>
                <a:srgbClr val="ED1C24"/>
              </a:solidFill>
            </a:endParaRPr>
          </a:p>
        </p:txBody>
      </p:sp>
    </p:spTree>
    <p:extLst>
      <p:ext uri="{BB962C8B-B14F-4D97-AF65-F5344CB8AC3E}">
        <p14:creationId xmlns:p14="http://schemas.microsoft.com/office/powerpoint/2010/main" val="3780157562"/>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 xmlns:a16="http://schemas.microsoft.com/office/drawing/2014/main"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accent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16522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sym typeface="Source Sans Pro"/>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 xmlns:a16="http://schemas.microsoft.com/office/drawing/2014/main"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80817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sym typeface="Source Sans Pro"/>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 xmlns:a16="http://schemas.microsoft.com/office/drawing/2014/main"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824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sym typeface="Source Sans Pro"/>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 xmlns:a16="http://schemas.microsoft.com/office/drawing/2014/main"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9924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 xmlns:a16="http://schemas.microsoft.com/office/drawing/2014/main"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tIns="684000" anchor="ctr">
            <a:noAutofit/>
          </a:bodyPr>
          <a:lstStyle>
            <a:lvl1pPr marL="0" indent="0" algn="ctr">
              <a:buNone/>
              <a:defRPr>
                <a:solidFill>
                  <a:schemeClr val="tx1"/>
                </a:solidFill>
              </a:defRPr>
            </a:lvl1pPr>
          </a:lstStyle>
          <a:p>
            <a:r>
              <a:rPr lang="en-US" smtClean="0"/>
              <a:t>Click icon to add picture</a:t>
            </a:r>
            <a:endParaRPr lang="en-US"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 xmlns:a16="http://schemas.microsoft.com/office/drawing/2014/main"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ct val="1020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83181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a16="http://schemas.microsoft.com/office/drawing/2014/main" xmlns=""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a16="http://schemas.microsoft.com/office/drawing/2014/main" xmlns=""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ts val="28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263695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ct val="1020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ct val="1020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 xmlns:a16="http://schemas.microsoft.com/office/drawing/2014/main"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14" name="Foliennummernplatzhalter 5">
            <a:extLst>
              <a:ext uri="{FF2B5EF4-FFF2-40B4-BE49-F238E27FC236}">
                <a16:creationId xmlns="" xmlns:a16="http://schemas.microsoft.com/office/drawing/2014/main"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8871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ct val="1020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ct val="1020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 xmlns:a16="http://schemas.microsoft.com/office/drawing/2014/main"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14" name="Foliennummernplatzhalter 5">
            <a:extLst>
              <a:ext uri="{FF2B5EF4-FFF2-40B4-BE49-F238E27FC236}">
                <a16:creationId xmlns="" xmlns:a16="http://schemas.microsoft.com/office/drawing/2014/main"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39598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 xmlns:a16="http://schemas.microsoft.com/office/drawing/2014/main"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14" name="Foliennummernplatzhalter 5">
            <a:extLst>
              <a:ext uri="{FF2B5EF4-FFF2-40B4-BE49-F238E27FC236}">
                <a16:creationId xmlns="" xmlns:a16="http://schemas.microsoft.com/office/drawing/2014/main"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ct val="1020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84058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 xmlns:a16="http://schemas.microsoft.com/office/drawing/2014/main"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tIns="756000" anchor="ctr">
            <a:noAutofit/>
          </a:bodyPr>
          <a:lstStyle>
            <a:lvl1pPr marL="0" indent="0" algn="ctr">
              <a:buNone/>
              <a:defRPr>
                <a:solidFill>
                  <a:schemeClr val="tx1"/>
                </a:solidFill>
              </a:defRPr>
            </a:lvl1pPr>
          </a:lstStyle>
          <a:p>
            <a:r>
              <a:rPr lang="en-US" smtClean="0"/>
              <a:t>Click icon to add picture</a:t>
            </a:r>
            <a:endParaRPr lang="en-US" dirty="0"/>
          </a:p>
        </p:txBody>
      </p:sp>
      <p:sp>
        <p:nvSpPr>
          <p:cNvPr id="13" name="Textplatzhalter 7">
            <a:extLst>
              <a:ext uri="{FF2B5EF4-FFF2-40B4-BE49-F238E27FC236}">
                <a16:creationId xmlns="" xmlns:a16="http://schemas.microsoft.com/office/drawing/2014/main"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 xmlns:a16="http://schemas.microsoft.com/office/drawing/2014/main"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ct val="1020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 xmlns:a16="http://schemas.microsoft.com/office/drawing/2014/main"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17" name="Foliennummernplatzhalter 5">
            <a:extLst>
              <a:ext uri="{FF2B5EF4-FFF2-40B4-BE49-F238E27FC236}">
                <a16:creationId xmlns="" xmlns:a16="http://schemas.microsoft.com/office/drawing/2014/main"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27748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 xmlns:a16="http://schemas.microsoft.com/office/drawing/2014/main"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tIns="648000" anchor="ctr">
            <a:noAutofit/>
          </a:bodyPr>
          <a:lstStyle>
            <a:lvl1pPr marL="0" indent="0" algn="ctr">
              <a:buNone/>
              <a:defRPr>
                <a:solidFill>
                  <a:schemeClr val="tx1"/>
                </a:solidFill>
              </a:defRPr>
            </a:lvl1pPr>
          </a:lstStyle>
          <a:p>
            <a:r>
              <a:rPr lang="en-US" smtClean="0"/>
              <a:t>Click icon to add picture</a:t>
            </a:r>
            <a:endParaRPr lang="en-US"/>
          </a:p>
        </p:txBody>
      </p:sp>
      <p:sp>
        <p:nvSpPr>
          <p:cNvPr id="19" name="Fußzeilenplatzhalter 3">
            <a:extLst>
              <a:ext uri="{FF2B5EF4-FFF2-40B4-BE49-F238E27FC236}">
                <a16:creationId xmlns="" xmlns:a16="http://schemas.microsoft.com/office/drawing/2014/main"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20" name="Foliennummernplatzhalter 5">
            <a:extLst>
              <a:ext uri="{FF2B5EF4-FFF2-40B4-BE49-F238E27FC236}">
                <a16:creationId xmlns="" xmlns:a16="http://schemas.microsoft.com/office/drawing/2014/main"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7" name="Platshållare för text 14">
            <a:extLst>
              <a:ext uri="{FF2B5EF4-FFF2-40B4-BE49-F238E27FC236}">
                <a16:creationId xmlns="" xmlns:a16="http://schemas.microsoft.com/office/drawing/2014/main"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ct val="1020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64683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ct val="102000"/>
              </a:lnSpc>
              <a:defRPr>
                <a:solidFill>
                  <a:schemeClr val="tx1"/>
                </a:solidFill>
              </a:defRPr>
            </a:lvl1pPr>
            <a:lvl2pPr>
              <a:lnSpc>
                <a:spcPts val="2200"/>
              </a:lnSpc>
              <a:defRPr/>
            </a:lvl2pPr>
            <a:lvl3pPr>
              <a:lnSpc>
                <a:spcPts val="2200"/>
              </a:lnSpc>
              <a:defRPr/>
            </a:lvl3pPr>
            <a:lvl4pPr>
              <a:lnSpc>
                <a:spcPts val="2200"/>
              </a:lnSpc>
              <a:defRPr/>
            </a:lvl4pPr>
            <a:lvl5pPr>
              <a:lnSpc>
                <a:spcPct val="1020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 xmlns:a16="http://schemas.microsoft.com/office/drawing/2014/main"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9" name="Foliennummernplatzhalter 5">
            <a:extLst>
              <a:ext uri="{FF2B5EF4-FFF2-40B4-BE49-F238E27FC236}">
                <a16:creationId xmlns="" xmlns:a16="http://schemas.microsoft.com/office/drawing/2014/main"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236727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 xmlns:a16="http://schemas.microsoft.com/office/drawing/2014/main"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11" name="Foliennummernplatzhalter 5">
            <a:extLst>
              <a:ext uri="{FF2B5EF4-FFF2-40B4-BE49-F238E27FC236}">
                <a16:creationId xmlns="" xmlns:a16="http://schemas.microsoft.com/office/drawing/2014/main"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7585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 xmlns:a16="http://schemas.microsoft.com/office/drawing/2014/main"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7" name="Foliennummernplatzhalter 5">
            <a:extLst>
              <a:ext uri="{FF2B5EF4-FFF2-40B4-BE49-F238E27FC236}">
                <a16:creationId xmlns="" xmlns:a16="http://schemas.microsoft.com/office/drawing/2014/main"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267667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smtClean="0"/>
              <a:t>Click to write heading</a:t>
            </a:r>
            <a:endParaRPr lang="en-US" dirty="0"/>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 xmlns:a16="http://schemas.microsoft.com/office/drawing/2014/main"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10" name="Foliennummernplatzhalter 5">
            <a:extLst>
              <a:ext uri="{FF2B5EF4-FFF2-40B4-BE49-F238E27FC236}">
                <a16:creationId xmlns="" xmlns:a16="http://schemas.microsoft.com/office/drawing/2014/main"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37961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solidFill>
                  <a:srgbClr val="636466"/>
                </a:solidFill>
              </a:rPr>
              <a:t>PRESENTATION NAME |  DATE AND CREATOR | ©2017 ASCOM </a:t>
            </a:r>
            <a:endParaRPr lang="en-US" dirty="0">
              <a:solidFill>
                <a:srgbClr val="636466"/>
              </a:solidFill>
            </a:endParaRP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10506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a16="http://schemas.microsoft.com/office/drawing/2014/main" xmlns=""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15575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9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 xmlns:a16="http://schemas.microsoft.com/office/drawing/2014/main"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 xmlns:a16="http://schemas.microsoft.com/office/drawing/2014/main"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ct val="10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 xmlns:a16="http://schemas.microsoft.com/office/drawing/2014/main"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8" name="Fußzeilenplatzhalter 3">
            <a:extLst>
              <a:ext uri="{FF2B5EF4-FFF2-40B4-BE49-F238E27FC236}">
                <a16:creationId xmlns="" xmlns:a16="http://schemas.microsoft.com/office/drawing/2014/main"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rPr>
              <a:t>PRESENTATION NAME |  DATE AND CREATOR | ©2017 ASCOM </a:t>
            </a:r>
            <a:endParaRPr lang="en-US" dirty="0">
              <a:solidFill>
                <a:srgbClr val="636466"/>
              </a:solidFill>
            </a:endParaRPr>
          </a:p>
        </p:txBody>
      </p:sp>
      <p:sp>
        <p:nvSpPr>
          <p:cNvPr id="9" name="Foliennummernplatzhalter 5">
            <a:extLst>
              <a:ext uri="{FF2B5EF4-FFF2-40B4-BE49-F238E27FC236}">
                <a16:creationId xmlns="" xmlns:a16="http://schemas.microsoft.com/office/drawing/2014/main"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4105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7"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a:t>NAME OF THE PRESENTATION |  DATE AND CREATOR | ©2016 ASCOM </a:t>
            </a:r>
          </a:p>
        </p:txBody>
      </p:sp>
      <p:sp>
        <p:nvSpPr>
          <p:cNvPr id="11"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15577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5" name="Shape 115"/>
          <p:cNvSpPr>
            <a:spLocks noGrp="1"/>
          </p:cNvSpPr>
          <p:nvPr>
            <p:ph type="sldNum" sz="quarter" idx="2"/>
          </p:nvPr>
        </p:nvSpPr>
        <p:spPr>
          <a:prstGeom prst="rect">
            <a:avLst/>
          </a:prstGeom>
        </p:spPr>
        <p:txBody>
          <a:bodyPr/>
          <a:lstStyle/>
          <a:p>
            <a:fld id="{86CB4B4D-7CA3-9044-876B-883B54F8677D}" type="slidenum">
              <a:rPr>
                <a:solidFill>
                  <a:srgbClr val="636466"/>
                </a:solidFill>
              </a:rPr>
              <a:pPr/>
              <a:t>‹#›</a:t>
            </a:fld>
            <a:endParaRPr>
              <a:solidFill>
                <a:srgbClr val="636466"/>
              </a:solidFill>
            </a:endParaRPr>
          </a:p>
        </p:txBody>
      </p:sp>
    </p:spTree>
    <p:extLst>
      <p:ext uri="{BB962C8B-B14F-4D97-AF65-F5344CB8AC3E}">
        <p14:creationId xmlns:p14="http://schemas.microsoft.com/office/powerpoint/2010/main" val="1727996099"/>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a16="http://schemas.microsoft.com/office/drawing/2014/main" xmlns=""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bg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426236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9255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32975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Divider slide -  gray">
    <p:spTree>
      <p:nvGrpSpPr>
        <p:cNvPr id="1" name=""/>
        <p:cNvGrpSpPr/>
        <p:nvPr/>
      </p:nvGrpSpPr>
      <p:grpSpPr>
        <a:xfrm>
          <a:off x="0" y="0"/>
          <a:ext cx="0" cy="0"/>
          <a:chOff x="0" y="0"/>
          <a:chExt cx="0" cy="0"/>
        </a:xfrm>
      </p:grpSpPr>
      <p:sp>
        <p:nvSpPr>
          <p:cNvPr id="2" name="Rektangel 1"/>
          <p:cNvSpPr/>
          <p:nvPr userDrawn="1"/>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a16="http://schemas.microsoft.com/office/drawing/2014/main" xmlns=""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76637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400"/>
              </a:lnSpc>
              <a:defRPr sz="2000">
                <a:solidFill>
                  <a:schemeClr val="tx1"/>
                </a:solidFill>
              </a:defRPr>
            </a:lvl1pPr>
          </a:lstStyle>
          <a:p>
            <a:r>
              <a:rPr lang="en-US" dirty="0"/>
              <a:t>Click to write pre-header</a:t>
            </a:r>
            <a:endParaRPr lang="en-GB" dirty="0"/>
          </a:p>
        </p:txBody>
      </p:sp>
      <p:sp>
        <p:nvSpPr>
          <p:cNvPr id="20" name="Platshållare för bild 19">
            <a:extLst>
              <a:ext uri="{FF2B5EF4-FFF2-40B4-BE49-F238E27FC236}">
                <a16:creationId xmlns:a16="http://schemas.microsoft.com/office/drawing/2014/main" xmlns="" id="{7C5C704A-C1CD-4334-B91C-D9EDE8075F3B}"/>
              </a:ext>
            </a:extLst>
          </p:cNvPr>
          <p:cNvSpPr>
            <a:spLocks noGrp="1"/>
          </p:cNvSpPr>
          <p:nvPr>
            <p:ph type="pic" sz="quarter" idx="16"/>
          </p:nvPr>
        </p:nvSpPr>
        <p:spPr>
          <a:xfrm>
            <a:off x="0" y="2698784"/>
            <a:ext cx="12192000" cy="4159217"/>
          </a:xfrm>
          <a:custGeom>
            <a:avLst/>
            <a:gdLst>
              <a:gd name="connsiteX0" fmla="*/ 5995035 w 12192000"/>
              <a:gd name="connsiteY0" fmla="*/ 0 h 4159217"/>
              <a:gd name="connsiteX1" fmla="*/ 11500458 w 12192000"/>
              <a:gd name="connsiteY1" fmla="*/ 210822 h 4159217"/>
              <a:gd name="connsiteX2" fmla="*/ 12192000 w 12192000"/>
              <a:gd name="connsiteY2" fmla="*/ 274358 h 4159217"/>
              <a:gd name="connsiteX3" fmla="*/ 12192000 w 12192000"/>
              <a:gd name="connsiteY3" fmla="*/ 2450733 h 4159217"/>
              <a:gd name="connsiteX4" fmla="*/ 12192000 w 12192000"/>
              <a:gd name="connsiteY4" fmla="*/ 3185109 h 4159217"/>
              <a:gd name="connsiteX5" fmla="*/ 12192000 w 12192000"/>
              <a:gd name="connsiteY5" fmla="*/ 4159217 h 4159217"/>
              <a:gd name="connsiteX6" fmla="*/ 0 w 12192000"/>
              <a:gd name="connsiteY6" fmla="*/ 4159217 h 4159217"/>
              <a:gd name="connsiteX7" fmla="*/ 0 w 12192000"/>
              <a:gd name="connsiteY7" fmla="*/ 3185109 h 4159217"/>
              <a:gd name="connsiteX8" fmla="*/ 0 w 12192000"/>
              <a:gd name="connsiteY8" fmla="*/ 2883870 h 4159217"/>
              <a:gd name="connsiteX9" fmla="*/ 0 w 12192000"/>
              <a:gd name="connsiteY9" fmla="*/ 255805 h 4159217"/>
              <a:gd name="connsiteX10" fmla="*/ 489612 w 12192000"/>
              <a:gd name="connsiteY10" fmla="*/ 210822 h 4159217"/>
              <a:gd name="connsiteX11" fmla="*/ 5995035 w 12192000"/>
              <a:gd name="connsiteY11" fmla="*/ 0 h 415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159217">
                <a:moveTo>
                  <a:pt x="5995035" y="0"/>
                </a:moveTo>
                <a:cubicBezTo>
                  <a:pt x="7988441" y="0"/>
                  <a:pt x="9863899" y="76371"/>
                  <a:pt x="11500458" y="210822"/>
                </a:cubicBezTo>
                <a:lnTo>
                  <a:pt x="12192000" y="274358"/>
                </a:lnTo>
                <a:lnTo>
                  <a:pt x="12192000" y="2450733"/>
                </a:lnTo>
                <a:lnTo>
                  <a:pt x="12192000" y="3185109"/>
                </a:lnTo>
                <a:lnTo>
                  <a:pt x="12192000" y="4159217"/>
                </a:lnTo>
                <a:lnTo>
                  <a:pt x="0" y="4159217"/>
                </a:lnTo>
                <a:lnTo>
                  <a:pt x="0" y="3185109"/>
                </a:lnTo>
                <a:lnTo>
                  <a:pt x="0" y="2883870"/>
                </a:lnTo>
                <a:lnTo>
                  <a:pt x="0" y="255805"/>
                </a:lnTo>
                <a:lnTo>
                  <a:pt x="489612" y="210822"/>
                </a:lnTo>
                <a:cubicBezTo>
                  <a:pt x="2126172" y="76371"/>
                  <a:pt x="4001630" y="0"/>
                  <a:pt x="5995035" y="0"/>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5" name="Platshållare för text 4">
            <a:extLst>
              <a:ext uri="{FF2B5EF4-FFF2-40B4-BE49-F238E27FC236}">
                <a16:creationId xmlns:a16="http://schemas.microsoft.com/office/drawing/2014/main" xmlns="" id="{E94AA2BB-46B1-40F6-BB8A-7BC110640B07}"/>
              </a:ext>
            </a:extLst>
          </p:cNvPr>
          <p:cNvSpPr>
            <a:spLocks noGrp="1"/>
          </p:cNvSpPr>
          <p:nvPr>
            <p:ph type="body" sz="quarter" idx="17" hasCustomPrompt="1"/>
          </p:nvPr>
        </p:nvSpPr>
        <p:spPr>
          <a:xfrm>
            <a:off x="431801" y="1440000"/>
            <a:ext cx="10440000" cy="1085850"/>
          </a:xfrm>
        </p:spPr>
        <p:txBody>
          <a:bodyPr>
            <a:noAutofit/>
          </a:bodyPr>
          <a:lstStyle>
            <a:lvl1pPr marL="0" indent="0">
              <a:lnSpc>
                <a:spcPts val="2800"/>
              </a:lnSpc>
              <a:buNone/>
              <a:defRPr sz="2400">
                <a:solidFill>
                  <a:schemeClr val="tx1"/>
                </a:solidFill>
              </a:defRPr>
            </a:lvl1pPr>
          </a:lstStyle>
          <a:p>
            <a:pPr lvl="0"/>
            <a:r>
              <a:rPr lang="en-US" noProof="0" dirty="0"/>
              <a:t>Click to write text</a:t>
            </a:r>
          </a:p>
        </p:txBody>
      </p:sp>
    </p:spTree>
    <p:extLst>
      <p:ext uri="{BB962C8B-B14F-4D97-AF65-F5344CB8AC3E}">
        <p14:creationId xmlns:p14="http://schemas.microsoft.com/office/powerpoint/2010/main" val="228417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ts val="22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a16="http://schemas.microsoft.com/office/drawing/2014/main" xmlns=""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89587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2601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ts val="22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61907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ts val="22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289963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xmlns=""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3" name="Textplatzhalter 7">
            <a:extLst>
              <a:ext uri="{FF2B5EF4-FFF2-40B4-BE49-F238E27FC236}">
                <a16:creationId xmlns:a16="http://schemas.microsoft.com/office/drawing/2014/main" xmlns=""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ts val="22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a16="http://schemas.microsoft.com/office/drawing/2014/main" xmlns=""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7" name="Foliennummernplatzhalter 5">
            <a:extLst>
              <a:ext uri="{FF2B5EF4-FFF2-40B4-BE49-F238E27FC236}">
                <a16:creationId xmlns:a16="http://schemas.microsoft.com/office/drawing/2014/main" xmlns=""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54005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xmlns=""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9" name="Fußzeilenplatzhalter 3">
            <a:extLst>
              <a:ext uri="{FF2B5EF4-FFF2-40B4-BE49-F238E27FC236}">
                <a16:creationId xmlns:a16="http://schemas.microsoft.com/office/drawing/2014/main" xmlns=""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20" name="Foliennummernplatzhalter 5">
            <a:extLst>
              <a:ext uri="{FF2B5EF4-FFF2-40B4-BE49-F238E27FC236}">
                <a16:creationId xmlns:a16="http://schemas.microsoft.com/office/drawing/2014/main" xmlns=""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7"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ts val="22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262231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ts val="2200"/>
              </a:lnSpc>
              <a:defRPr>
                <a:solidFill>
                  <a:schemeClr val="tx1"/>
                </a:solidFill>
              </a:defRPr>
            </a:lvl1pPr>
            <a:lvl2pPr>
              <a:lnSpc>
                <a:spcPts val="2200"/>
              </a:lnSpc>
              <a:defRPr/>
            </a:lvl2pPr>
            <a:lvl3pPr>
              <a:lnSpc>
                <a:spcPts val="2200"/>
              </a:lnSpc>
              <a:defRPr/>
            </a:lvl3pPr>
            <a:lvl4pPr>
              <a:lnSpc>
                <a:spcPts val="2200"/>
              </a:lnSpc>
              <a:defRPr/>
            </a:lvl4pPr>
            <a:lvl5pPr>
              <a:lnSpc>
                <a:spcPts val="22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a16="http://schemas.microsoft.com/office/drawing/2014/main" xmlns=""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Foliennummernplatzhalter 5">
            <a:extLst>
              <a:ext uri="{FF2B5EF4-FFF2-40B4-BE49-F238E27FC236}">
                <a16:creationId xmlns:a16="http://schemas.microsoft.com/office/drawing/2014/main" xmlns=""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265349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a16="http://schemas.microsoft.com/office/drawing/2014/main" xmlns=""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1" name="Foliennummernplatzhalter 5">
            <a:extLst>
              <a:ext uri="{FF2B5EF4-FFF2-40B4-BE49-F238E27FC236}">
                <a16:creationId xmlns:a16="http://schemas.microsoft.com/office/drawing/2014/main" xmlns=""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75570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7"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5230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636466"/>
                </a:solidFill>
              </a:rPr>
              <a:t>ASCOM WORKFLOW PRESENTATION | DAN ALLEN | NOV 2017 | ©ASCOM </a:t>
            </a: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30343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a16="http://schemas.microsoft.com/office/drawing/2014/main" xmlns=""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a16="http://schemas.microsoft.com/office/drawing/2014/main" xmlns=""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ts val="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a16="http://schemas.microsoft.com/office/drawing/2014/main" xmlns=""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102493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a:t>Click to write heading</a:t>
            </a:r>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0"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40855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Foliennummernplatzhalter 5"/>
          <p:cNvSpPr>
            <a:spLocks noGrp="1"/>
          </p:cNvSpPr>
          <p:nvPr>
            <p:ph type="sldNum" sz="quarter" idx="4"/>
          </p:nvPr>
        </p:nvSpPr>
        <p:spPr>
          <a:xfrm>
            <a:off x="259655" y="6526042"/>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426190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ts val="22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29768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dscape 1/3 2/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7" y="2537460"/>
            <a:ext cx="1009331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2" name="Picture Placeholder 21"/>
          <p:cNvSpPr>
            <a:spLocks noGrp="1"/>
          </p:cNvSpPr>
          <p:nvPr>
            <p:ph type="pic" sz="quarter" idx="12" hasCustomPrompt="1"/>
          </p:nvPr>
        </p:nvSpPr>
        <p:spPr>
          <a:xfrm>
            <a:off x="0" y="0"/>
            <a:ext cx="12192000" cy="2258696"/>
          </a:xfrm>
          <a:custGeom>
            <a:avLst/>
            <a:gdLst>
              <a:gd name="connsiteX0" fmla="*/ 0 w 12192000"/>
              <a:gd name="connsiteY0" fmla="*/ 0 h 2258696"/>
              <a:gd name="connsiteX1" fmla="*/ 12192000 w 12192000"/>
              <a:gd name="connsiteY1" fmla="*/ 0 h 2258696"/>
              <a:gd name="connsiteX2" fmla="*/ 12192000 w 12192000"/>
              <a:gd name="connsiteY2" fmla="*/ 2258696 h 2258696"/>
              <a:gd name="connsiteX3" fmla="*/ 12077854 w 12192000"/>
              <a:gd name="connsiteY3" fmla="*/ 2250162 h 2258696"/>
              <a:gd name="connsiteX4" fmla="*/ 6096000 w 12192000"/>
              <a:gd name="connsiteY4" fmla="*/ 2081793 h 2258696"/>
              <a:gd name="connsiteX5" fmla="*/ 114146 w 12192000"/>
              <a:gd name="connsiteY5" fmla="*/ 2250162 h 2258696"/>
              <a:gd name="connsiteX6" fmla="*/ 0 w 12192000"/>
              <a:gd name="connsiteY6" fmla="*/ 2258696 h 225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58696">
                <a:moveTo>
                  <a:pt x="0" y="0"/>
                </a:moveTo>
                <a:lnTo>
                  <a:pt x="12192000" y="0"/>
                </a:lnTo>
                <a:lnTo>
                  <a:pt x="12192000" y="2258696"/>
                </a:lnTo>
                <a:lnTo>
                  <a:pt x="12077854" y="2250162"/>
                </a:lnTo>
                <a:cubicBezTo>
                  <a:pt x="10546806" y="2146123"/>
                  <a:pt x="8431806" y="2081793"/>
                  <a:pt x="6096000" y="2081793"/>
                </a:cubicBezTo>
                <a:cubicBezTo>
                  <a:pt x="3760194" y="2081793"/>
                  <a:pt x="1645194" y="2146123"/>
                  <a:pt x="114146" y="2250162"/>
                </a:cubicBezTo>
                <a:lnTo>
                  <a:pt x="0" y="2258696"/>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8" y="3421380"/>
            <a:ext cx="4888263" cy="2986620"/>
          </a:xfrm>
        </p:spPr>
        <p:txBody>
          <a:bodyPr vert="horz" lIns="0" tIns="0" rIns="0" bIns="0" rtlCol="0">
            <a:noAutofit/>
          </a:bodyPr>
          <a:lstStyle>
            <a:lvl1pPr>
              <a:lnSpc>
                <a:spcPct val="1020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2" name="Textplatzhalter 10"/>
          <p:cNvSpPr>
            <a:spLocks noGrp="1"/>
          </p:cNvSpPr>
          <p:nvPr>
            <p:ph type="body" sz="quarter" idx="17" hasCustomPrompt="1"/>
          </p:nvPr>
        </p:nvSpPr>
        <p:spPr>
          <a:xfrm>
            <a:off x="5636694" y="3421380"/>
            <a:ext cx="4888263" cy="2986620"/>
          </a:xfrm>
        </p:spPr>
        <p:txBody>
          <a:bodyPr vert="horz" lIns="0" tIns="0" rIns="0" bIns="0" rtlCol="0">
            <a:noAutofit/>
          </a:bodyPr>
          <a:lstStyle>
            <a:lvl1pPr>
              <a:lnSpc>
                <a:spcPct val="102000"/>
              </a:lnSpc>
              <a:defRPr lang="en-US" noProof="0" dirty="0">
                <a:solidFill>
                  <a:schemeClr val="tx1"/>
                </a:solidFill>
                <a:cs typeface="Arial"/>
              </a:defRPr>
            </a:lvl1pPr>
          </a:lstStyle>
          <a:p>
            <a:pPr marR="0" lvl="0" defTabSz="609585" fontAlgn="auto">
              <a:lnSpc>
                <a:spcPct val="100000"/>
              </a:lnSpc>
              <a:spcBef>
                <a:spcPts val="800"/>
              </a:spcBef>
              <a:spcAft>
                <a:spcPts val="400"/>
              </a:spcAft>
              <a:buSzTx/>
              <a:tabLst/>
            </a:pPr>
            <a:r>
              <a:rPr lang="en-US" noProof="0" dirty="0"/>
              <a:t>Click to write text</a:t>
            </a:r>
          </a:p>
        </p:txBody>
      </p:sp>
      <p:sp>
        <p:nvSpPr>
          <p:cNvPr id="13" name="Fußzeilenplatzhalter 3">
            <a:extLst>
              <a:ext uri="{FF2B5EF4-FFF2-40B4-BE49-F238E27FC236}">
                <a16:creationId xmlns:a16="http://schemas.microsoft.com/office/drawing/2014/main" xmlns="" id="{4A5C58D6-C9AB-42E1-AD0F-39792395D469}"/>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14" name="Foliennummernplatzhalter 5">
            <a:extLst>
              <a:ext uri="{FF2B5EF4-FFF2-40B4-BE49-F238E27FC236}">
                <a16:creationId xmlns:a16="http://schemas.microsoft.com/office/drawing/2014/main" xmlns="" id="{9DD4125A-06A6-4AF3-80F9-7A16B30E0DF5}"/>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419571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xmlns=""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3" name="Textplatzhalter 7">
            <a:extLst>
              <a:ext uri="{FF2B5EF4-FFF2-40B4-BE49-F238E27FC236}">
                <a16:creationId xmlns:a16="http://schemas.microsoft.com/office/drawing/2014/main" xmlns=""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ts val="22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a16="http://schemas.microsoft.com/office/drawing/2014/main" xmlns=""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7" name="Foliennummernplatzhalter 5">
            <a:extLst>
              <a:ext uri="{FF2B5EF4-FFF2-40B4-BE49-F238E27FC236}">
                <a16:creationId xmlns:a16="http://schemas.microsoft.com/office/drawing/2014/main" xmlns=""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135354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Platshållare för bild 13">
            <a:extLst>
              <a:ext uri="{FF2B5EF4-FFF2-40B4-BE49-F238E27FC236}">
                <a16:creationId xmlns:a16="http://schemas.microsoft.com/office/drawing/2014/main" xmlns="" id="{7F876C95-BABE-45AF-B77E-1FAA7BA62B04}"/>
              </a:ext>
            </a:extLst>
          </p:cNvPr>
          <p:cNvSpPr>
            <a:spLocks noGrp="1"/>
          </p:cNvSpPr>
          <p:nvPr>
            <p:ph type="pic" sz="quarter" idx="13"/>
          </p:nvPr>
        </p:nvSpPr>
        <p:spPr>
          <a:xfrm>
            <a:off x="1" y="0"/>
            <a:ext cx="6282649" cy="6858000"/>
          </a:xfrm>
          <a:custGeom>
            <a:avLst/>
            <a:gdLst>
              <a:gd name="connsiteX0" fmla="*/ 0 w 6282649"/>
              <a:gd name="connsiteY0" fmla="*/ 0 h 6858000"/>
              <a:gd name="connsiteX1" fmla="*/ 6275139 w 6282649"/>
              <a:gd name="connsiteY1" fmla="*/ 0 h 6858000"/>
              <a:gd name="connsiteX2" fmla="*/ 6266751 w 6282649"/>
              <a:gd name="connsiteY2" fmla="*/ 65148 h 6858000"/>
              <a:gd name="connsiteX3" fmla="*/ 6087989 w 6282649"/>
              <a:gd name="connsiteY3" fmla="*/ 3396343 h 6858000"/>
              <a:gd name="connsiteX4" fmla="*/ 6266751 w 6282649"/>
              <a:gd name="connsiteY4" fmla="*/ 6727539 h 6858000"/>
              <a:gd name="connsiteX5" fmla="*/ 6282649 w 6282649"/>
              <a:gd name="connsiteY5" fmla="*/ 6858000 h 6858000"/>
              <a:gd name="connsiteX6" fmla="*/ 0 w 628264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0" y="0"/>
                </a:moveTo>
                <a:lnTo>
                  <a:pt x="6275139" y="0"/>
                </a:lnTo>
                <a:lnTo>
                  <a:pt x="6266751" y="65148"/>
                </a:lnTo>
                <a:cubicBezTo>
                  <a:pt x="6152746" y="1055389"/>
                  <a:pt x="6087989" y="2190183"/>
                  <a:pt x="6087989" y="3396343"/>
                </a:cubicBezTo>
                <a:cubicBezTo>
                  <a:pt x="6087989" y="4602504"/>
                  <a:pt x="6152746" y="5737297"/>
                  <a:pt x="6266751" y="6727539"/>
                </a:cubicBezTo>
                <a:lnTo>
                  <a:pt x="6282649" y="6858000"/>
                </a:lnTo>
                <a:lnTo>
                  <a:pt x="0" y="6858000"/>
                </a:lnTo>
                <a:close/>
              </a:path>
            </a:pathLst>
          </a:custGeom>
          <a:solidFill>
            <a:schemeClr val="tx2">
              <a:lumMod val="20000"/>
              <a:lumOff val="80000"/>
            </a:schemeClr>
          </a:solidFill>
        </p:spPr>
        <p:txBody>
          <a:bodyPr wrap="square">
            <a:noAutofit/>
          </a:bodyPr>
          <a:lstStyle>
            <a:lvl1pPr marL="0" indent="0">
              <a:buNone/>
              <a:defRPr>
                <a:solidFill>
                  <a:schemeClr val="tx1"/>
                </a:solidFill>
              </a:defRPr>
            </a:lvl1pPr>
          </a:lstStyle>
          <a:p>
            <a:r>
              <a:rPr lang="en-US" dirty="0"/>
              <a:t>Click icon to add picture</a:t>
            </a:r>
          </a:p>
        </p:txBody>
      </p:sp>
      <p:sp>
        <p:nvSpPr>
          <p:cNvPr id="19" name="Fußzeilenplatzhalter 3">
            <a:extLst>
              <a:ext uri="{FF2B5EF4-FFF2-40B4-BE49-F238E27FC236}">
                <a16:creationId xmlns:a16="http://schemas.microsoft.com/office/drawing/2014/main" xmlns="" id="{43DCD11B-D1BE-4F9F-98A9-E54794DE8C96}"/>
              </a:ext>
            </a:extLst>
          </p:cNvPr>
          <p:cNvSpPr>
            <a:spLocks noGrp="1"/>
          </p:cNvSpPr>
          <p:nvPr>
            <p:ph type="ftr" sz="quarter" idx="3"/>
          </p:nvPr>
        </p:nvSpPr>
        <p:spPr>
          <a:xfrm>
            <a:off x="7301112" y="6539236"/>
            <a:ext cx="324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20" name="Foliennummernplatzhalter 5">
            <a:extLst>
              <a:ext uri="{FF2B5EF4-FFF2-40B4-BE49-F238E27FC236}">
                <a16:creationId xmlns:a16="http://schemas.microsoft.com/office/drawing/2014/main" xmlns="" id="{9F489151-F551-496D-8E37-6E580452B29F}"/>
              </a:ext>
            </a:extLst>
          </p:cNvPr>
          <p:cNvSpPr>
            <a:spLocks noGrp="1"/>
          </p:cNvSpPr>
          <p:nvPr>
            <p:ph type="sldNum" sz="quarter" idx="4"/>
          </p:nvPr>
        </p:nvSpPr>
        <p:spPr>
          <a:xfrm>
            <a:off x="6824472" y="6536486"/>
            <a:ext cx="360000" cy="141249"/>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7"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6824472" y="1268964"/>
            <a:ext cx="4950761" cy="5067698"/>
          </a:xfrm>
        </p:spPr>
        <p:txBody>
          <a:bodyPr>
            <a:noAutofit/>
          </a:bodyPr>
          <a:lstStyle>
            <a:lvl1pPr marL="182563" indent="-182563">
              <a:lnSpc>
                <a:spcPts val="2200"/>
              </a:lnSpc>
              <a:defRPr sz="1800">
                <a:solidFill>
                  <a:schemeClr val="tx1"/>
                </a:solidFill>
              </a:defRPr>
            </a:lvl1pPr>
            <a:lvl2pPr>
              <a:lnSpc>
                <a:spcPts val="2200"/>
              </a:lnSpc>
              <a:defRPr sz="1800" b="0"/>
            </a:lvl2pPr>
            <a:lvl3pPr>
              <a:lnSpc>
                <a:spcPts val="2200"/>
              </a:lnSpc>
              <a:defRPr sz="1800">
                <a:solidFill>
                  <a:schemeClr val="accent1"/>
                </a:solidFill>
              </a:defRPr>
            </a:lvl3pPr>
            <a:lvl4pPr>
              <a:lnSpc>
                <a:spcPts val="2200"/>
              </a:lnSpc>
              <a:defRPr sz="1800"/>
            </a:lvl4pPr>
            <a:lvl5pPr>
              <a:lnSpc>
                <a:spcPts val="2200"/>
              </a:lnSpc>
              <a:defRPr sz="1800"/>
            </a:lvl5pPr>
            <a:lvl6pPr marL="2286000" indent="0">
              <a:buNone/>
              <a:defRPr/>
            </a:lvl6pPr>
          </a:lstStyle>
          <a:p>
            <a:pPr lvl="0"/>
            <a:r>
              <a:rPr lang="en-US" noProof="0" dirty="0"/>
              <a:t>Click to write text</a:t>
            </a:r>
          </a:p>
        </p:txBody>
      </p:sp>
      <p:sp>
        <p:nvSpPr>
          <p:cNvPr id="8" name="Title 10"/>
          <p:cNvSpPr>
            <a:spLocks noGrp="1"/>
          </p:cNvSpPr>
          <p:nvPr>
            <p:ph type="title" hasCustomPrompt="1"/>
          </p:nvPr>
        </p:nvSpPr>
        <p:spPr>
          <a:xfrm>
            <a:off x="6824473" y="239378"/>
            <a:ext cx="4950760"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59330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7884000"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7884000" cy="4680000"/>
          </a:xfrm>
        </p:spPr>
        <p:txBody>
          <a:bodyPr>
            <a:noAutofit/>
          </a:bodyPr>
          <a:lstStyle>
            <a:lvl1pPr>
              <a:lnSpc>
                <a:spcPts val="2200"/>
              </a:lnSpc>
              <a:defRPr>
                <a:solidFill>
                  <a:schemeClr val="tx1"/>
                </a:solidFill>
              </a:defRPr>
            </a:lvl1pPr>
            <a:lvl2pPr>
              <a:lnSpc>
                <a:spcPts val="2200"/>
              </a:lnSpc>
              <a:defRPr/>
            </a:lvl2pPr>
            <a:lvl3pPr>
              <a:lnSpc>
                <a:spcPts val="2200"/>
              </a:lnSpc>
              <a:defRPr/>
            </a:lvl3pPr>
            <a:lvl4pPr>
              <a:lnSpc>
                <a:spcPts val="2200"/>
              </a:lnSpc>
              <a:defRPr/>
            </a:lvl4pPr>
            <a:lvl5pPr>
              <a:lnSpc>
                <a:spcPts val="2200"/>
              </a:lnSpc>
              <a:defRPr>
                <a:solidFill>
                  <a:schemeClr val="tx1"/>
                </a:solidFill>
              </a:defRPr>
            </a:lvl5pPr>
          </a:lstStyle>
          <a:p>
            <a:pPr lvl="0"/>
            <a:r>
              <a:rPr lang="en-US" noProof="0" dirty="0"/>
              <a:t>Click to write text</a:t>
            </a:r>
          </a:p>
          <a:p>
            <a:pPr lvl="4"/>
            <a:endParaRPr lang="sv-SE" dirty="0"/>
          </a:p>
        </p:txBody>
      </p:sp>
      <p:sp>
        <p:nvSpPr>
          <p:cNvPr id="6" name="Fußzeilenplatzhalter 3">
            <a:extLst>
              <a:ext uri="{FF2B5EF4-FFF2-40B4-BE49-F238E27FC236}">
                <a16:creationId xmlns:a16="http://schemas.microsoft.com/office/drawing/2014/main" xmlns="" id="{719BFAF9-B302-4811-8031-3BEB0123F8D7}"/>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Foliennummernplatzhalter 5">
            <a:extLst>
              <a:ext uri="{FF2B5EF4-FFF2-40B4-BE49-F238E27FC236}">
                <a16:creationId xmlns:a16="http://schemas.microsoft.com/office/drawing/2014/main" xmlns="" id="{E50D4C26-CFC0-4C2F-87FE-7195845B9C41}"/>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8691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s">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431648" y="219600"/>
            <a:ext cx="9988338" cy="810000"/>
          </a:xfrm>
        </p:spPr>
        <p:txBody>
          <a:bodyPr>
            <a:noAutofit/>
          </a:bodyPr>
          <a:lstStyle>
            <a:lvl1pPr>
              <a:lnSpc>
                <a:spcPts val="2800"/>
              </a:lnSpc>
              <a:defRPr sz="2400"/>
            </a:lvl1pPr>
          </a:lstStyle>
          <a:p>
            <a:r>
              <a:rPr lang="en-US" dirty="0"/>
              <a:t>Click to write heading</a:t>
            </a:r>
            <a:endParaRPr lang="sv-SE" dirty="0"/>
          </a:p>
        </p:txBody>
      </p:sp>
      <p:sp>
        <p:nvSpPr>
          <p:cNvPr id="3" name="Platshållare för innehåll 2"/>
          <p:cNvSpPr>
            <a:spLocks noGrp="1"/>
          </p:cNvSpPr>
          <p:nvPr>
            <p:ph idx="1" hasCustomPrompt="1"/>
          </p:nvPr>
        </p:nvSpPr>
        <p:spPr>
          <a:xfrm>
            <a:off x="431648"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440000"/>
            <a:ext cx="4888800" cy="4680000"/>
          </a:xfrm>
        </p:spPr>
        <p:txBody>
          <a:bodyPr>
            <a:noAutofit/>
          </a:bodyPr>
          <a:lstStyle>
            <a:lvl1pPr>
              <a:lnSpc>
                <a:spcPts val="22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10" name="Fußzeilenplatzhalter 3">
            <a:extLst>
              <a:ext uri="{FF2B5EF4-FFF2-40B4-BE49-F238E27FC236}">
                <a16:creationId xmlns:a16="http://schemas.microsoft.com/office/drawing/2014/main" xmlns="" id="{7B994247-0D78-4FBD-A391-75F26057550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1" name="Foliennummernplatzhalter 5">
            <a:extLst>
              <a:ext uri="{FF2B5EF4-FFF2-40B4-BE49-F238E27FC236}">
                <a16:creationId xmlns:a16="http://schemas.microsoft.com/office/drawing/2014/main" xmlns="" id="{248EB061-1274-43F8-9EE6-8CE834257D37}"/>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88533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7"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
        <p:nvSpPr>
          <p:cNvPr id="5" name="Rubrik 1"/>
          <p:cNvSpPr>
            <a:spLocks noGrp="1"/>
          </p:cNvSpPr>
          <p:nvPr>
            <p:ph type="title" hasCustomPrompt="1"/>
          </p:nvPr>
        </p:nvSpPr>
        <p:spPr>
          <a:xfrm>
            <a:off x="431648" y="219600"/>
            <a:ext cx="9988338" cy="810000"/>
          </a:xfrm>
        </p:spPr>
        <p:txBody>
          <a:bodyPr>
            <a:noAutofit/>
          </a:bodyPr>
          <a:lstStyle>
            <a:lvl1pPr>
              <a:lnSpc>
                <a:spcPts val="2800"/>
              </a:lnSpc>
              <a:defRPr sz="2400">
                <a:solidFill>
                  <a:schemeClr val="tx1"/>
                </a:solidFill>
              </a:defRPr>
            </a:lvl1pPr>
          </a:lstStyle>
          <a:p>
            <a:r>
              <a:rPr lang="en-US" dirty="0"/>
              <a:t>Click to write heading</a:t>
            </a:r>
            <a:endParaRPr lang="sv-SE" dirty="0"/>
          </a:p>
        </p:txBody>
      </p:sp>
    </p:spTree>
    <p:extLst>
      <p:ext uri="{BB962C8B-B14F-4D97-AF65-F5344CB8AC3E}">
        <p14:creationId xmlns:p14="http://schemas.microsoft.com/office/powerpoint/2010/main" val="401843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636466"/>
                </a:solidFill>
              </a:rPr>
              <a:t>ASCOM WORKFLOW PRESENTATION | DAN ALLEN | NOV 2017 | ©ASCOM </a:t>
            </a:r>
          </a:p>
        </p:txBody>
      </p:sp>
      <p:sp>
        <p:nvSpPr>
          <p:cNvPr id="4" name="Slide Number Placeholder 3"/>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27682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2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platzhalter 7">
            <a:extLst>
              <a:ext uri="{FF2B5EF4-FFF2-40B4-BE49-F238E27FC236}">
                <a16:creationId xmlns:a16="http://schemas.microsoft.com/office/drawing/2014/main" xmlns="" id="{2FD4180E-FBDE-4805-9BBD-3BAB603CF075}"/>
              </a:ext>
            </a:extLst>
          </p:cNvPr>
          <p:cNvSpPr>
            <a:spLocks noGrp="1"/>
          </p:cNvSpPr>
          <p:nvPr>
            <p:ph type="body" sz="quarter" idx="16" hasCustomPrompt="1"/>
          </p:nvPr>
        </p:nvSpPr>
        <p:spPr>
          <a:xfrm>
            <a:off x="10789200" y="6494400"/>
            <a:ext cx="961200" cy="198000"/>
          </a:xfrm>
          <a:blipFill>
            <a:blip r:embed="rId6"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4" name="Rubrik 3"/>
          <p:cNvSpPr>
            <a:spLocks noGrp="1"/>
          </p:cNvSpPr>
          <p:nvPr>
            <p:ph type="title" hasCustomPrompt="1"/>
          </p:nvPr>
        </p:nvSpPr>
        <p:spPr>
          <a:xfrm>
            <a:off x="1596000" y="3439219"/>
            <a:ext cx="9000000" cy="1325563"/>
          </a:xfrm>
        </p:spPr>
        <p:txBody>
          <a:bodyPr>
            <a:noAutofit/>
          </a:bodyPr>
          <a:lstStyle>
            <a:lvl1pPr algn="ctr">
              <a:lnSpc>
                <a:spcPts val="3200"/>
              </a:lnSpc>
              <a:defRPr sz="2800">
                <a:solidFill>
                  <a:schemeClr val="tx1"/>
                </a:solidFill>
              </a:defRPr>
            </a:lvl1pPr>
          </a:lstStyle>
          <a:p>
            <a:r>
              <a:rPr lang="en-US" dirty="0"/>
              <a:t>Click to write heading</a:t>
            </a:r>
          </a:p>
        </p:txBody>
      </p:sp>
      <p:sp>
        <p:nvSpPr>
          <p:cNvPr id="11" name="Platshållare för text 10">
            <a:extLst>
              <a:ext uri="{FF2B5EF4-FFF2-40B4-BE49-F238E27FC236}">
                <a16:creationId xmlns:a16="http://schemas.microsoft.com/office/drawing/2014/main" xmlns="" id="{9AE9E34E-9E02-4E03-9BD4-568971C15E57}"/>
              </a:ext>
            </a:extLst>
          </p:cNvPr>
          <p:cNvSpPr>
            <a:spLocks noGrp="1"/>
          </p:cNvSpPr>
          <p:nvPr>
            <p:ph type="body" sz="quarter" idx="19" hasCustomPrompt="1"/>
          </p:nvPr>
        </p:nvSpPr>
        <p:spPr>
          <a:xfrm>
            <a:off x="3990000" y="4785219"/>
            <a:ext cx="4212000" cy="1409287"/>
          </a:xfrm>
        </p:spPr>
        <p:txBody>
          <a:bodyPr>
            <a:noAutofit/>
          </a:bodyPr>
          <a:lstStyle>
            <a:lvl1pPr marL="0" indent="0" algn="ctr">
              <a:lnSpc>
                <a:spcPts val="2000"/>
              </a:lnSpc>
              <a:buNone/>
              <a:defRPr sz="1800">
                <a:solidFill>
                  <a:schemeClr val="tx1"/>
                </a:solidFill>
              </a:defRPr>
            </a:lvl1pPr>
            <a:lvl2pPr marL="268287" indent="0">
              <a:buNone/>
              <a:defRPr>
                <a:solidFill>
                  <a:schemeClr val="bg1"/>
                </a:solidFill>
              </a:defRPr>
            </a:lvl2pPr>
            <a:lvl3pPr marL="536575" indent="0">
              <a:buNone/>
              <a:defRPr>
                <a:solidFill>
                  <a:schemeClr val="bg1"/>
                </a:solidFill>
              </a:defRPr>
            </a:lvl3pPr>
            <a:lvl4pPr marL="804862" indent="0">
              <a:buNone/>
              <a:defRPr>
                <a:solidFill>
                  <a:schemeClr val="bg1"/>
                </a:solidFill>
              </a:defRPr>
            </a:lvl4pPr>
            <a:lvl5pPr marL="1073150" indent="0">
              <a:buNone/>
              <a:defRPr>
                <a:solidFill>
                  <a:schemeClr val="bg1"/>
                </a:solidFill>
              </a:defRPr>
            </a:lvl5pPr>
          </a:lstStyle>
          <a:p>
            <a:pPr lvl="0"/>
            <a:r>
              <a:rPr lang="en-US" noProof="0" dirty="0"/>
              <a:t>Click to write text</a:t>
            </a:r>
          </a:p>
        </p:txBody>
      </p:sp>
      <p:sp>
        <p:nvSpPr>
          <p:cNvPr id="15" name="Picture Placeholder 14">
            <a:extLst>
              <a:ext uri="{FF2B5EF4-FFF2-40B4-BE49-F238E27FC236}">
                <a16:creationId xmlns:a16="http://schemas.microsoft.com/office/drawing/2014/main" xmlns="" id="{0FDA26BE-9136-4743-9156-684C24FF7CA2}"/>
              </a:ext>
            </a:extLst>
          </p:cNvPr>
          <p:cNvSpPr>
            <a:spLocks noGrp="1"/>
          </p:cNvSpPr>
          <p:nvPr>
            <p:ph type="pic" sz="quarter" idx="12" hasCustomPrompt="1"/>
          </p:nvPr>
        </p:nvSpPr>
        <p:spPr>
          <a:xfrm>
            <a:off x="0" y="-1"/>
            <a:ext cx="12192000" cy="3418783"/>
          </a:xfrm>
          <a:custGeom>
            <a:avLst/>
            <a:gdLst>
              <a:gd name="connsiteX0" fmla="*/ 0 w 12192000"/>
              <a:gd name="connsiteY0" fmla="*/ 0 h 3418783"/>
              <a:gd name="connsiteX1" fmla="*/ 12192000 w 12192000"/>
              <a:gd name="connsiteY1" fmla="*/ 0 h 3418783"/>
              <a:gd name="connsiteX2" fmla="*/ 12192000 w 12192000"/>
              <a:gd name="connsiteY2" fmla="*/ 3418783 h 3418783"/>
              <a:gd name="connsiteX3" fmla="*/ 12077854 w 12192000"/>
              <a:gd name="connsiteY3" fmla="*/ 3410249 h 3418783"/>
              <a:gd name="connsiteX4" fmla="*/ 6096000 w 12192000"/>
              <a:gd name="connsiteY4" fmla="*/ 3241880 h 3418783"/>
              <a:gd name="connsiteX5" fmla="*/ 114146 w 12192000"/>
              <a:gd name="connsiteY5" fmla="*/ 3410249 h 3418783"/>
              <a:gd name="connsiteX6" fmla="*/ 0 w 12192000"/>
              <a:gd name="connsiteY6" fmla="*/ 3418783 h 341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18783">
                <a:moveTo>
                  <a:pt x="0" y="0"/>
                </a:moveTo>
                <a:lnTo>
                  <a:pt x="12192000" y="0"/>
                </a:lnTo>
                <a:lnTo>
                  <a:pt x="12192000" y="3418783"/>
                </a:lnTo>
                <a:lnTo>
                  <a:pt x="12077854" y="3410249"/>
                </a:lnTo>
                <a:cubicBezTo>
                  <a:pt x="10546806" y="3306210"/>
                  <a:pt x="8431806" y="3241880"/>
                  <a:pt x="6096000" y="3241880"/>
                </a:cubicBezTo>
                <a:cubicBezTo>
                  <a:pt x="3760194" y="3241880"/>
                  <a:pt x="1645194" y="3306210"/>
                  <a:pt x="114146" y="3410249"/>
                </a:cubicBezTo>
                <a:lnTo>
                  <a:pt x="0" y="341878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346877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guide id="3" pos="2320">
          <p15:clr>
            <a:srgbClr val="FBAE40"/>
          </p15:clr>
        </p15:guide>
        <p15:guide id="4" pos="53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colored) only">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8" name="Textplatzhalter 7">
            <a:extLst>
              <a:ext uri="{FF2B5EF4-FFF2-40B4-BE49-F238E27FC236}">
                <a16:creationId xmlns:a16="http://schemas.microsoft.com/office/drawing/2014/main" xmlns=""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Text Placeholder 16"/>
          <p:cNvSpPr>
            <a:spLocks noGrp="1"/>
          </p:cNvSpPr>
          <p:nvPr>
            <p:ph type="body" sz="quarter" idx="18" hasCustomPrompt="1"/>
          </p:nvPr>
        </p:nvSpPr>
        <p:spPr>
          <a:xfrm>
            <a:off x="0" y="0"/>
            <a:ext cx="12192000" cy="1315040"/>
          </a:xfrm>
          <a:custGeom>
            <a:avLst/>
            <a:gdLst>
              <a:gd name="connsiteX0" fmla="*/ 0 w 12192000"/>
              <a:gd name="connsiteY0" fmla="*/ 0 h 1315040"/>
              <a:gd name="connsiteX1" fmla="*/ 12192000 w 12192000"/>
              <a:gd name="connsiteY1" fmla="*/ 0 h 1315040"/>
              <a:gd name="connsiteX2" fmla="*/ 12192000 w 12192000"/>
              <a:gd name="connsiteY2" fmla="*/ 1138535 h 1315040"/>
              <a:gd name="connsiteX3" fmla="*/ 12077854 w 12192000"/>
              <a:gd name="connsiteY3" fmla="*/ 1146671 h 1315040"/>
              <a:gd name="connsiteX4" fmla="*/ 6096000 w 12192000"/>
              <a:gd name="connsiteY4" fmla="*/ 1315040 h 1315040"/>
              <a:gd name="connsiteX5" fmla="*/ 114146 w 12192000"/>
              <a:gd name="connsiteY5" fmla="*/ 1146671 h 1315040"/>
              <a:gd name="connsiteX6" fmla="*/ 0 w 12192000"/>
              <a:gd name="connsiteY6" fmla="*/ 1138535 h 131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15040">
                <a:moveTo>
                  <a:pt x="0" y="0"/>
                </a:moveTo>
                <a:lnTo>
                  <a:pt x="12192000" y="0"/>
                </a:lnTo>
                <a:lnTo>
                  <a:pt x="12192000" y="1138535"/>
                </a:lnTo>
                <a:lnTo>
                  <a:pt x="12077854" y="1146671"/>
                </a:lnTo>
                <a:cubicBezTo>
                  <a:pt x="10546806" y="1250710"/>
                  <a:pt x="8431806" y="1315040"/>
                  <a:pt x="6096000" y="1315040"/>
                </a:cubicBezTo>
                <a:cubicBezTo>
                  <a:pt x="3760194" y="1315040"/>
                  <a:pt x="1645194" y="1250710"/>
                  <a:pt x="114146" y="1146671"/>
                </a:cubicBezTo>
                <a:lnTo>
                  <a:pt x="0" y="1138535"/>
                </a:lnTo>
                <a:close/>
              </a:path>
            </a:pathLst>
          </a:custGeom>
          <a:solidFill>
            <a:schemeClr val="accent1"/>
          </a:solidFill>
        </p:spPr>
        <p:txBody>
          <a:bodyPr wrap="square" lIns="432000" tIns="432000">
            <a:noAutofit/>
          </a:bodyPr>
          <a:lstStyle>
            <a:lvl1pPr marL="0" indent="0">
              <a:buNone/>
              <a:defRPr sz="2400" baseline="0">
                <a:solidFill>
                  <a:schemeClr val="bg1"/>
                </a:solidFill>
              </a:defRPr>
            </a:lvl1pPr>
          </a:lstStyle>
          <a:p>
            <a:pPr lvl="0"/>
            <a:r>
              <a:rPr lang="en-US" dirty="0"/>
              <a:t>Click to write heading</a:t>
            </a:r>
          </a:p>
        </p:txBody>
      </p:sp>
      <p:sp>
        <p:nvSpPr>
          <p:cNvPr id="6" name="Platshållare för innehåll 2"/>
          <p:cNvSpPr>
            <a:spLocks noGrp="1"/>
          </p:cNvSpPr>
          <p:nvPr>
            <p:ph idx="1" hasCustomPrompt="1"/>
          </p:nvPr>
        </p:nvSpPr>
        <p:spPr>
          <a:xfrm>
            <a:off x="431648"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7" name="Platshållare för innehåll 2"/>
          <p:cNvSpPr>
            <a:spLocks noGrp="1"/>
          </p:cNvSpPr>
          <p:nvPr>
            <p:ph idx="13" hasCustomPrompt="1"/>
          </p:nvPr>
        </p:nvSpPr>
        <p:spPr>
          <a:xfrm>
            <a:off x="5531186" y="1572126"/>
            <a:ext cx="4888800" cy="4547874"/>
          </a:xfrm>
        </p:spPr>
        <p:txBody>
          <a:bodyPr>
            <a:noAutofit/>
          </a:bodyPr>
          <a:lstStyle>
            <a:lvl1pPr>
              <a:lnSpc>
                <a:spcPct val="102000"/>
              </a:lnSpc>
              <a:defRPr/>
            </a:lvl1pPr>
            <a:lvl2pPr>
              <a:lnSpc>
                <a:spcPts val="2200"/>
              </a:lnSpc>
              <a:defRPr/>
            </a:lvl2pPr>
            <a:lvl3pPr>
              <a:lnSpc>
                <a:spcPts val="2200"/>
              </a:lnSpc>
              <a:defRPr/>
            </a:lvl3pPr>
            <a:lvl4pPr>
              <a:lnSpc>
                <a:spcPts val="2200"/>
              </a:lnSpc>
              <a:defRPr/>
            </a:lvl4pPr>
            <a:lvl5pPr>
              <a:lnSpc>
                <a:spcPts val="2200"/>
              </a:lnSpc>
              <a:defRPr/>
            </a:lvl5pPr>
          </a:lstStyle>
          <a:p>
            <a:pPr lvl="0"/>
            <a:r>
              <a:rPr lang="en-US" noProof="0" dirty="0"/>
              <a:t>Click to write text</a:t>
            </a:r>
          </a:p>
        </p:txBody>
      </p:sp>
      <p:sp>
        <p:nvSpPr>
          <p:cNvPr id="9" name="Fußzeilenplatzhalter 3">
            <a:extLst>
              <a:ext uri="{FF2B5EF4-FFF2-40B4-BE49-F238E27FC236}">
                <a16:creationId xmlns:a16="http://schemas.microsoft.com/office/drawing/2014/main" xmlns="" id="{76C26928-D6D7-4840-B70B-50E4D30014BD}"/>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10" name="Foliennummernplatzhalter 5">
            <a:extLst>
              <a:ext uri="{FF2B5EF4-FFF2-40B4-BE49-F238E27FC236}">
                <a16:creationId xmlns:a16="http://schemas.microsoft.com/office/drawing/2014/main" xmlns="" id="{00DC8FB1-5030-4DB9-9E02-0D889D6AED6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54199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Foliennummernplatzhalter 5"/>
          <p:cNvSpPr>
            <a:spLocks noGrp="1"/>
          </p:cNvSpPr>
          <p:nvPr>
            <p:ph type="sldNum" sz="quarter" idx="4"/>
          </p:nvPr>
        </p:nvSpPr>
        <p:spPr>
          <a:xfrm>
            <a:off x="259655" y="6526042"/>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35098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red circle">
    <p:spTree>
      <p:nvGrpSpPr>
        <p:cNvPr id="1" name=""/>
        <p:cNvGrpSpPr/>
        <p:nvPr/>
      </p:nvGrpSpPr>
      <p:grpSpPr>
        <a:xfrm>
          <a:off x="0" y="0"/>
          <a:ext cx="0" cy="0"/>
          <a:chOff x="0" y="0"/>
          <a:chExt cx="0" cy="0"/>
        </a:xfrm>
      </p:grpSpPr>
      <p:sp>
        <p:nvSpPr>
          <p:cNvPr id="12"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5" name="SmartArt-Platzhalter 4"/>
          <p:cNvSpPr>
            <a:spLocks noGrp="1"/>
          </p:cNvSpPr>
          <p:nvPr>
            <p:ph type="dgm" sz="quarter" idx="13"/>
          </p:nvPr>
        </p:nvSpPr>
        <p:spPr>
          <a:xfrm>
            <a:off x="-3258088" y="-9096683"/>
            <a:ext cx="12000000" cy="12000000"/>
          </a:xfrm>
          <a:prstGeom prst="ellipse">
            <a:avLst/>
          </a:prstGeom>
          <a:solidFill>
            <a:schemeClr val="accent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751982"/>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7" y="1438127"/>
            <a:ext cx="5672543" cy="429167"/>
          </a:xfrm>
          <a:noFill/>
        </p:spPr>
        <p:txBody>
          <a:bodyPr lIns="0" tIns="0" rIns="0" bIns="0" anchor="t" anchorCtr="0">
            <a:noAutofit/>
          </a:bodyPr>
          <a:lstStyle>
            <a:lvl1pPr marL="0" indent="0" algn="l">
              <a:buNone/>
              <a:defRPr sz="2400" b="0" cap="none" spc="133" baseline="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5" name="Textplatzhalter 7"/>
          <p:cNvSpPr>
            <a:spLocks noGrp="1"/>
          </p:cNvSpPr>
          <p:nvPr>
            <p:ph type="body" sz="quarter" idx="15" hasCustomPrompt="1"/>
          </p:nvPr>
        </p:nvSpPr>
        <p:spPr>
          <a:xfrm>
            <a:off x="10899308" y="252193"/>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9" name="TextBox 8"/>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24302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dscape 1/2 1/2">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661636"/>
            <a:ext cx="7884000" cy="828000"/>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7" name="Picture Placeholder 16"/>
          <p:cNvSpPr>
            <a:spLocks noGrp="1"/>
          </p:cNvSpPr>
          <p:nvPr>
            <p:ph type="pic" sz="quarter" idx="12" hasCustomPrompt="1"/>
          </p:nvPr>
        </p:nvSpPr>
        <p:spPr>
          <a:xfrm>
            <a:off x="0" y="0"/>
            <a:ext cx="12192000" cy="3437692"/>
          </a:xfrm>
          <a:custGeom>
            <a:avLst/>
            <a:gdLst>
              <a:gd name="connsiteX0" fmla="*/ 0 w 12192000"/>
              <a:gd name="connsiteY0" fmla="*/ 0 h 3437692"/>
              <a:gd name="connsiteX1" fmla="*/ 12192000 w 12192000"/>
              <a:gd name="connsiteY1" fmla="*/ 0 h 3437692"/>
              <a:gd name="connsiteX2" fmla="*/ 12192000 w 12192000"/>
              <a:gd name="connsiteY2" fmla="*/ 3437692 h 3437692"/>
              <a:gd name="connsiteX3" fmla="*/ 12077854 w 12192000"/>
              <a:gd name="connsiteY3" fmla="*/ 3429158 h 3437692"/>
              <a:gd name="connsiteX4" fmla="*/ 6096000 w 12192000"/>
              <a:gd name="connsiteY4" fmla="*/ 3260789 h 3437692"/>
              <a:gd name="connsiteX5" fmla="*/ 114146 w 12192000"/>
              <a:gd name="connsiteY5" fmla="*/ 3429158 h 3437692"/>
              <a:gd name="connsiteX6" fmla="*/ 0 w 12192000"/>
              <a:gd name="connsiteY6" fmla="*/ 3437692 h 343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37692">
                <a:moveTo>
                  <a:pt x="0" y="0"/>
                </a:moveTo>
                <a:lnTo>
                  <a:pt x="12192000" y="0"/>
                </a:lnTo>
                <a:lnTo>
                  <a:pt x="12192000" y="3437692"/>
                </a:lnTo>
                <a:lnTo>
                  <a:pt x="12077854" y="3429158"/>
                </a:lnTo>
                <a:cubicBezTo>
                  <a:pt x="10546806" y="3325119"/>
                  <a:pt x="8431806" y="3260789"/>
                  <a:pt x="6096000" y="3260789"/>
                </a:cubicBezTo>
                <a:cubicBezTo>
                  <a:pt x="3760194" y="3260789"/>
                  <a:pt x="1645194" y="3325119"/>
                  <a:pt x="114146" y="3429158"/>
                </a:cubicBezTo>
                <a:lnTo>
                  <a:pt x="0" y="3437692"/>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10"/>
          <p:cNvSpPr>
            <a:spLocks noGrp="1"/>
          </p:cNvSpPr>
          <p:nvPr>
            <p:ph type="body" sz="quarter" idx="16" hasCustomPrompt="1"/>
          </p:nvPr>
        </p:nvSpPr>
        <p:spPr>
          <a:xfrm>
            <a:off x="431649" y="4557972"/>
            <a:ext cx="3780000" cy="1796180"/>
          </a:xfrm>
        </p:spPr>
        <p:txBody>
          <a:bodyPr>
            <a:noAutofit/>
          </a:bodyPr>
          <a:lstStyle>
            <a:lvl1pPr marL="182563" marR="0" indent="-182563" algn="l" defTabSz="609585" rtl="0" eaLnBrk="1" fontAlgn="auto" latinLnBrk="0" hangingPunct="1">
              <a:lnSpc>
                <a:spcPct val="1020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2" name="Textplatzhalter 10"/>
          <p:cNvSpPr>
            <a:spLocks noGrp="1"/>
          </p:cNvSpPr>
          <p:nvPr>
            <p:ph type="body" sz="quarter" idx="17" hasCustomPrompt="1"/>
          </p:nvPr>
        </p:nvSpPr>
        <p:spPr>
          <a:xfrm>
            <a:off x="4535648" y="4557972"/>
            <a:ext cx="3780000" cy="1796180"/>
          </a:xfrm>
        </p:spPr>
        <p:txBody>
          <a:bodyPr>
            <a:noAutofit/>
          </a:bodyPr>
          <a:lstStyle>
            <a:lvl1pPr marL="182563" marR="0" indent="-182563" algn="l" defTabSz="609585" rtl="0" eaLnBrk="1" fontAlgn="auto" latinLnBrk="0" hangingPunct="1">
              <a:lnSpc>
                <a:spcPct val="102000"/>
              </a:lnSpc>
              <a:spcBef>
                <a:spcPts val="800"/>
              </a:spcBef>
              <a:spcAft>
                <a:spcPts val="400"/>
              </a:spcAft>
              <a:buClr>
                <a:schemeClr val="accent2"/>
              </a:buClr>
              <a:buSzTx/>
              <a:buFont typeface="Wingdings" panose="05000000000000000000" pitchFamily="2" charset="2"/>
              <a:buChar char="§"/>
              <a:tabLst/>
              <a:defRPr sz="1800">
                <a:solidFill>
                  <a:schemeClr val="tx1"/>
                </a:solidFill>
                <a:latin typeface="+mn-lt"/>
                <a:cs typeface="Arial"/>
              </a:defRPr>
            </a:lvl1pPr>
            <a:lvl2pPr marL="237060" marR="0" indent="0" algn="l" defTabSz="609585" rtl="0" eaLnBrk="1" fontAlgn="auto" latinLnBrk="0" hangingPunct="1">
              <a:lnSpc>
                <a:spcPct val="100000"/>
              </a:lnSpc>
              <a:spcBef>
                <a:spcPct val="20000"/>
              </a:spcBef>
              <a:spcAft>
                <a:spcPts val="400"/>
              </a:spcAft>
              <a:buClr>
                <a:srgbClr val="ED1C24"/>
              </a:buClr>
              <a:buSzTx/>
              <a:buFont typeface="Arial"/>
              <a:buNone/>
              <a:tabLst/>
              <a:defRPr sz="1600">
                <a:solidFill>
                  <a:schemeClr val="tx1"/>
                </a:solidFill>
                <a:latin typeface="+mn-lt"/>
                <a:cs typeface="Arial"/>
              </a:defRPr>
            </a:lvl2pPr>
            <a:lvl3pPr marL="474121" marR="0" indent="0" algn="l" defTabSz="609585" rtl="0" eaLnBrk="1" fontAlgn="auto" latinLnBrk="0" hangingPunct="1">
              <a:lnSpc>
                <a:spcPct val="100000"/>
              </a:lnSpc>
              <a:spcBef>
                <a:spcPct val="20000"/>
              </a:spcBef>
              <a:spcAft>
                <a:spcPts val="400"/>
              </a:spcAft>
              <a:buClr>
                <a:srgbClr val="ED1C24"/>
              </a:buClr>
              <a:buSzTx/>
              <a:buFont typeface="Arial"/>
              <a:buNone/>
              <a:tabLst/>
              <a:defRPr>
                <a:solidFill>
                  <a:schemeClr val="tx1"/>
                </a:solidFill>
                <a:latin typeface="+mn-lt"/>
                <a:cs typeface="Arial"/>
              </a:defRPr>
            </a:lvl3pPr>
            <a:lvl4pPr marL="654034" marR="0" indent="0" algn="l" defTabSz="609585" rtl="0" eaLnBrk="1" fontAlgn="auto" latinLnBrk="0" hangingPunct="1">
              <a:lnSpc>
                <a:spcPct val="100000"/>
              </a:lnSpc>
              <a:spcBef>
                <a:spcPct val="20000"/>
              </a:spcBef>
              <a:spcAft>
                <a:spcPts val="400"/>
              </a:spcAft>
              <a:buClr>
                <a:srgbClr val="ED1C24"/>
              </a:buClr>
              <a:buSzTx/>
              <a:buFont typeface="Arial"/>
              <a:buNone/>
              <a:tabLst/>
              <a:defRPr sz="1200">
                <a:solidFill>
                  <a:schemeClr val="tx1"/>
                </a:solidFill>
                <a:latin typeface="+mn-lt"/>
                <a:cs typeface="Arial"/>
              </a:defRPr>
            </a:lvl4pPr>
            <a:lvl5pPr marL="960943" indent="-228594">
              <a:spcBef>
                <a:spcPts val="400"/>
              </a:spcBef>
              <a:defRPr sz="1600">
                <a:latin typeface="Arial"/>
                <a:cs typeface="Arial"/>
              </a:defRPr>
            </a:lvl5pPr>
          </a:lstStyle>
          <a:p>
            <a:pPr lvl="0"/>
            <a:r>
              <a:rPr lang="en-US" noProof="0" dirty="0"/>
              <a:t>Click to write text</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89733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white circle">
    <p:spTree>
      <p:nvGrpSpPr>
        <p:cNvPr id="1" name=""/>
        <p:cNvGrpSpPr/>
        <p:nvPr/>
      </p:nvGrpSpPr>
      <p:grpSpPr>
        <a:xfrm>
          <a:off x="0" y="0"/>
          <a:ext cx="0" cy="0"/>
          <a:chOff x="0" y="0"/>
          <a:chExt cx="0" cy="0"/>
        </a:xfrm>
      </p:grpSpPr>
      <p:sp>
        <p:nvSpPr>
          <p:cNvPr id="8" name="Bildplatzhalter 7"/>
          <p:cNvSpPr>
            <a:spLocks noGrp="1"/>
          </p:cNvSpPr>
          <p:nvPr>
            <p:ph type="pic" sz="quarter" idx="12" hasCustomPrompt="1"/>
          </p:nvPr>
        </p:nvSpPr>
        <p:spPr>
          <a:xfrm>
            <a:off x="0" y="0"/>
            <a:ext cx="12192000" cy="6857999"/>
          </a:xfrm>
          <a:solidFill>
            <a:schemeClr val="tx2">
              <a:lumMod val="20000"/>
              <a:lumOff val="80000"/>
            </a:schemeClr>
          </a:solidFill>
        </p:spPr>
        <p:txBody>
          <a:bodyPr lIns="180000" tIns="180000" rIns="180000" bIns="108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5" name="SmartArt-Platzhalter 4"/>
          <p:cNvSpPr>
            <a:spLocks noGrp="1"/>
          </p:cNvSpPr>
          <p:nvPr>
            <p:ph type="dgm" sz="quarter" idx="13"/>
          </p:nvPr>
        </p:nvSpPr>
        <p:spPr>
          <a:xfrm>
            <a:off x="-3372272" y="-9104400"/>
            <a:ext cx="12000000" cy="12000000"/>
          </a:xfrm>
          <a:prstGeom prst="ellipse">
            <a:avLst/>
          </a:prstGeom>
          <a:solidFill>
            <a:schemeClr val="bg1"/>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2" name="Titel 1"/>
          <p:cNvSpPr>
            <a:spLocks noGrp="1"/>
          </p:cNvSpPr>
          <p:nvPr>
            <p:ph type="ctrTitle" hasCustomPrompt="1"/>
          </p:nvPr>
        </p:nvSpPr>
        <p:spPr>
          <a:xfrm>
            <a:off x="407988" y="227333"/>
            <a:ext cx="5719100" cy="850623"/>
          </a:xfrm>
          <a:prstGeom prst="rect">
            <a:avLst/>
          </a:prstGeom>
          <a:noFill/>
        </p:spPr>
        <p:txBody>
          <a:bodyPr lIns="0" tIns="0" rIns="0" bIns="0" anchor="b" anchorCtr="0">
            <a:noAutofit/>
          </a:bodyPr>
          <a:lstStyle>
            <a:lvl1pPr>
              <a:lnSpc>
                <a:spcPct val="110000"/>
              </a:lnSpc>
              <a:defRPr sz="3200" b="0" cap="none" spc="133" baseline="0">
                <a:solidFill>
                  <a:srgbClr val="ED1C24"/>
                </a:solidFill>
                <a:latin typeface="Arial"/>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8" y="1195638"/>
            <a:ext cx="5719100" cy="429167"/>
          </a:xfrm>
          <a:noFill/>
        </p:spPr>
        <p:txBody>
          <a:bodyPr lIns="0" tIns="0" rIns="0" bIns="0" anchor="t" anchorCtr="0">
            <a:noAutofit/>
          </a:bodyPr>
          <a:lstStyle>
            <a:lvl1pPr marL="0" indent="0" algn="l">
              <a:buNone/>
              <a:defRPr sz="2400" b="0" cap="none" spc="133" baseline="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4"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9" name="TextBox 8"/>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9162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slide - red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D1C24"/>
          </a:solidFill>
        </p:spPr>
        <p:txBody>
          <a:bodyPr rIns="0" anchor="ctr">
            <a:noAutofit/>
          </a:bodyPr>
          <a:lstStyle>
            <a:lvl1pPr marL="0" indent="0" algn="ctr">
              <a:buFontTx/>
              <a:buNone/>
              <a:defRPr sz="320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8604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Divider slide - turquois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00A9AA"/>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85645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613373"/>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419405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ivider slide - purple circle">
    <p:spTree>
      <p:nvGrpSpPr>
        <p:cNvPr id="1" name=""/>
        <p:cNvGrpSpPr/>
        <p:nvPr/>
      </p:nvGrpSpPr>
      <p:grpSpPr>
        <a:xfrm>
          <a:off x="0" y="0"/>
          <a:ext cx="0" cy="0"/>
          <a:chOff x="0" y="0"/>
          <a:chExt cx="0" cy="0"/>
        </a:xfrm>
      </p:grpSpPr>
      <p:sp>
        <p:nvSpPr>
          <p:cNvPr id="6"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9" name="Textplatzhalter 7"/>
          <p:cNvSpPr>
            <a:spLocks noGrp="1"/>
          </p:cNvSpPr>
          <p:nvPr>
            <p:ph type="body" sz="quarter" idx="13" hasCustomPrompt="1"/>
          </p:nvPr>
        </p:nvSpPr>
        <p:spPr>
          <a:xfrm>
            <a:off x="6455167" y="983725"/>
            <a:ext cx="4320000" cy="4320000"/>
          </a:xfrm>
          <a:prstGeom prst="ellipse">
            <a:avLst/>
          </a:prstGeom>
          <a:solidFill>
            <a:srgbClr val="EC881D"/>
          </a:solidFill>
        </p:spPr>
        <p:txBody>
          <a:bodyPr rIns="0" anchor="ctr">
            <a:noAutofit/>
          </a:bodyPr>
          <a:lstStyle>
            <a:lvl1pPr marL="0" indent="0" algn="ctr">
              <a:buFontTx/>
              <a:buNone/>
              <a:defRPr sz="3200">
                <a:solidFill>
                  <a:srgbClr val="FFFFFF"/>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2" name="TextBox 11"/>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204407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slide - no circle">
    <p:spTree>
      <p:nvGrpSpPr>
        <p:cNvPr id="1" name=""/>
        <p:cNvGrpSpPr/>
        <p:nvPr/>
      </p:nvGrpSpPr>
      <p:grpSpPr>
        <a:xfrm>
          <a:off x="0" y="0"/>
          <a:ext cx="0" cy="0"/>
          <a:chOff x="0" y="0"/>
          <a:chExt cx="0" cy="0"/>
        </a:xfrm>
      </p:grpSpPr>
      <p:sp>
        <p:nvSpPr>
          <p:cNvPr id="9"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3" name="Textplatzhalter 2"/>
          <p:cNvSpPr>
            <a:spLocks noGrp="1"/>
          </p:cNvSpPr>
          <p:nvPr>
            <p:ph type="body" sz="quarter" idx="13" hasCustomPrompt="1"/>
          </p:nvPr>
        </p:nvSpPr>
        <p:spPr>
          <a:xfrm>
            <a:off x="2302933" y="2889251"/>
            <a:ext cx="1989516" cy="328295"/>
          </a:xfrm>
        </p:spPr>
        <p:txBody>
          <a:bodyPr wrap="square" rIns="0">
            <a:spAutoFit/>
          </a:bodyPr>
          <a:lstStyle>
            <a:lvl1pPr marL="0" indent="0">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0" name="Textplatzhalter 2"/>
          <p:cNvSpPr>
            <a:spLocks noGrp="1"/>
          </p:cNvSpPr>
          <p:nvPr>
            <p:ph type="body" sz="quarter" idx="14" hasCustomPrompt="1"/>
          </p:nvPr>
        </p:nvSpPr>
        <p:spPr>
          <a:xfrm>
            <a:off x="7608710" y="2889251"/>
            <a:ext cx="1989516" cy="328295"/>
          </a:xfrm>
        </p:spPr>
        <p:txBody>
          <a:bodyPr wrap="square" rIns="0">
            <a:spAutoFit/>
          </a:bodyPr>
          <a:lstStyle>
            <a:lvl1pPr marL="0" indent="0" algn="r">
              <a:buFontTx/>
              <a:buNone/>
              <a:defRPr/>
            </a:lvl1pPr>
            <a:lvl2pPr marL="237061" indent="0">
              <a:buFontTx/>
              <a:buNone/>
              <a:defRPr/>
            </a:lvl2pPr>
            <a:lvl3pPr marL="474121" indent="0">
              <a:buFontTx/>
              <a:buNone/>
              <a:defRPr/>
            </a:lvl3pPr>
            <a:lvl4pPr marL="654034" indent="0">
              <a:buFontTx/>
              <a:buNone/>
              <a:defRPr/>
            </a:lvl4pPr>
            <a:lvl5pPr marL="732348" indent="0">
              <a:buFontTx/>
              <a:buNone/>
              <a:defRPr/>
            </a:lvl5pPr>
          </a:lstStyle>
          <a:p>
            <a:pPr lvl="0"/>
            <a:r>
              <a:rPr lang="de-DE" dirty="0"/>
              <a:t>Click </a:t>
            </a:r>
            <a:r>
              <a:rPr lang="de-DE" dirty="0" err="1"/>
              <a:t>to</a:t>
            </a:r>
            <a:r>
              <a:rPr lang="de-DE" dirty="0"/>
              <a:t> </a:t>
            </a:r>
            <a:r>
              <a:rPr lang="de-DE" dirty="0" err="1"/>
              <a:t>edit</a:t>
            </a:r>
            <a:endParaRPr lang="de-DE" dirty="0"/>
          </a:p>
        </p:txBody>
      </p:sp>
      <p:sp>
        <p:nvSpPr>
          <p:cNvPr id="12" name="Titel 1"/>
          <p:cNvSpPr>
            <a:spLocks noGrp="1"/>
          </p:cNvSpPr>
          <p:nvPr>
            <p:ph type="title" hasCustomPrompt="1"/>
          </p:nvPr>
        </p:nvSpPr>
        <p:spPr>
          <a:xfrm>
            <a:off x="407988" y="221482"/>
            <a:ext cx="6776384"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6"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1" name="TextBox 10"/>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377099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59257" y="-4298200"/>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6152020"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06626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5153212" y="-4328349"/>
            <a:ext cx="12000000" cy="12000000"/>
          </a:xfrm>
          <a:prstGeom prst="ellipse">
            <a:avLst/>
          </a:prstGeom>
          <a:solidFill>
            <a:schemeClr val="bg1">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802895"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63633"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282854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4928395" y="-4282767"/>
            <a:ext cx="12000000"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422033" y="1464174"/>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22033" y="221482"/>
            <a:ext cx="6275484"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to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25940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8" name="Bildplatzhalter 7"/>
          <p:cNvSpPr>
            <a:spLocks noGrp="1"/>
          </p:cNvSpPr>
          <p:nvPr>
            <p:ph type="pic" sz="quarter" idx="15"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dirty="0"/>
              <a:t>Click picture icon to insert image on gray area  </a:t>
            </a:r>
          </a:p>
        </p:txBody>
      </p:sp>
      <p:sp>
        <p:nvSpPr>
          <p:cNvPr id="14" name="SmartArt-Platzhalter 4"/>
          <p:cNvSpPr>
            <a:spLocks noGrp="1"/>
          </p:cNvSpPr>
          <p:nvPr>
            <p:ph type="dgm" sz="quarter" idx="14"/>
          </p:nvPr>
        </p:nvSpPr>
        <p:spPr>
          <a:xfrm>
            <a:off x="5185459" y="-4297483"/>
            <a:ext cx="12004431" cy="12000000"/>
          </a:xfrm>
          <a:prstGeom prst="ellipse">
            <a:avLst/>
          </a:prstGeom>
          <a:solidFill>
            <a:schemeClr val="tx2">
              <a:lumMod val="60000"/>
              <a:lumOff val="40000"/>
              <a:alpha val="80000"/>
            </a:schemeClr>
          </a:solidFill>
          <a:ln>
            <a:noFill/>
          </a:ln>
        </p:spPr>
        <p:txBody>
          <a:bodyPr/>
          <a:lstStyle>
            <a:lvl1pPr marL="0" indent="0">
              <a:buNone/>
              <a:defRPr>
                <a:ln>
                  <a:noFill/>
                </a:ln>
                <a:noFill/>
              </a:defRPr>
            </a:lvl1pPr>
          </a:lstStyle>
          <a:p>
            <a:r>
              <a:rPr lang="en-US" noProof="0" smtClean="0"/>
              <a:t>Click icon to add SmartArt graphic</a:t>
            </a:r>
            <a:endParaRPr lang="en-US" noProof="0"/>
          </a:p>
        </p:txBody>
      </p:sp>
      <p:sp>
        <p:nvSpPr>
          <p:cNvPr id="11" name="Textplatzhalter 10"/>
          <p:cNvSpPr>
            <a:spLocks noGrp="1"/>
          </p:cNvSpPr>
          <p:nvPr>
            <p:ph type="body" sz="quarter" idx="12" hasCustomPrompt="1"/>
          </p:nvPr>
        </p:nvSpPr>
        <p:spPr>
          <a:xfrm>
            <a:off x="6096000" y="1449388"/>
            <a:ext cx="5429537"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28594">
              <a:spcBef>
                <a:spcPts val="400"/>
              </a:spcBef>
              <a:defRPr sz="1600">
                <a:latin typeface="Arial"/>
                <a:cs typeface="Arial"/>
              </a:defRPr>
            </a:lvl5pPr>
          </a:lstStyle>
          <a:p>
            <a:pPr lvl="0"/>
            <a:r>
              <a:rPr lang="en-US" noProof="0" dirty="0"/>
              <a:t>Click to </a:t>
            </a:r>
            <a:r>
              <a:rPr lang="en-US" noProof="0" dirty="0" err="1"/>
              <a:t>eto</a:t>
            </a:r>
            <a:r>
              <a:rPr lang="en-US" noProof="0" dirty="0"/>
              <a:t> </a:t>
            </a:r>
            <a:r>
              <a:rPr lang="en-US" noProof="0" dirty="0" err="1"/>
              <a:t>dit</a:t>
            </a:r>
            <a:r>
              <a:rPr lang="en-US" noProof="0" dirty="0"/>
              <a: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6096000" y="221482"/>
            <a:ext cx="4597881" cy="867543"/>
          </a:xfrm>
          <a:prstGeom prst="rect">
            <a:avLst/>
          </a:prstGeom>
        </p:spPr>
        <p:txBody>
          <a:bodyPr lIns="0" tIns="0" rIns="0" bIns="0" anchor="ctr">
            <a:noAutofit/>
          </a:bodyPr>
          <a:lstStyle>
            <a:lvl1pPr>
              <a:lnSpc>
                <a:spcPct val="100000"/>
              </a:lnSpc>
              <a:defRPr sz="3200" spc="93" baseline="0">
                <a:solidFill>
                  <a:srgbClr val="ED1C24"/>
                </a:solidFill>
                <a:latin typeface="Arial"/>
                <a:cs typeface="Arial"/>
              </a:defRPr>
            </a:lvl1pPr>
          </a:lstStyle>
          <a:p>
            <a:r>
              <a:rPr lang="en-US" noProof="0" dirty="0"/>
              <a:t>Click edit headline</a:t>
            </a:r>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10" name="TextBox 9"/>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372284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dscape 2/3 1/3">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431648" y="3420000"/>
            <a:ext cx="7884000" cy="967652"/>
          </a:xfrm>
        </p:spPr>
        <p:txBody>
          <a:bodyPr lIns="0" tIns="0" rIns="0" bIns="0">
            <a:normAutofit/>
          </a:bodyPr>
          <a:lstStyle>
            <a:lvl1pPr>
              <a:lnSpc>
                <a:spcPts val="2800"/>
              </a:lnSpc>
              <a:defRPr sz="2400">
                <a:solidFill>
                  <a:schemeClr val="accent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20" name="Picture Placeholder 19"/>
          <p:cNvSpPr>
            <a:spLocks noGrp="1"/>
          </p:cNvSpPr>
          <p:nvPr>
            <p:ph type="pic" sz="quarter" idx="12" hasCustomPrompt="1"/>
          </p:nvPr>
        </p:nvSpPr>
        <p:spPr>
          <a:xfrm>
            <a:off x="0" y="-1"/>
            <a:ext cx="12192000" cy="4564063"/>
          </a:xfrm>
          <a:custGeom>
            <a:avLst/>
            <a:gdLst>
              <a:gd name="connsiteX0" fmla="*/ 0 w 12192000"/>
              <a:gd name="connsiteY0" fmla="*/ 0 h 4564063"/>
              <a:gd name="connsiteX1" fmla="*/ 12192000 w 12192000"/>
              <a:gd name="connsiteY1" fmla="*/ 0 h 4564063"/>
              <a:gd name="connsiteX2" fmla="*/ 12192000 w 12192000"/>
              <a:gd name="connsiteY2" fmla="*/ 4564063 h 4564063"/>
              <a:gd name="connsiteX3" fmla="*/ 12077854 w 12192000"/>
              <a:gd name="connsiteY3" fmla="*/ 4555529 h 4564063"/>
              <a:gd name="connsiteX4" fmla="*/ 6096000 w 12192000"/>
              <a:gd name="connsiteY4" fmla="*/ 4387160 h 4564063"/>
              <a:gd name="connsiteX5" fmla="*/ 114146 w 12192000"/>
              <a:gd name="connsiteY5" fmla="*/ 4555529 h 4564063"/>
              <a:gd name="connsiteX6" fmla="*/ 0 w 12192000"/>
              <a:gd name="connsiteY6" fmla="*/ 4564063 h 456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4063">
                <a:moveTo>
                  <a:pt x="0" y="0"/>
                </a:moveTo>
                <a:lnTo>
                  <a:pt x="12192000" y="0"/>
                </a:lnTo>
                <a:lnTo>
                  <a:pt x="12192000" y="4564063"/>
                </a:lnTo>
                <a:lnTo>
                  <a:pt x="12077854" y="4555529"/>
                </a:lnTo>
                <a:cubicBezTo>
                  <a:pt x="10546806" y="4451490"/>
                  <a:pt x="8431806" y="4387160"/>
                  <a:pt x="6096000" y="4387160"/>
                </a:cubicBezTo>
                <a:cubicBezTo>
                  <a:pt x="3760194" y="4387160"/>
                  <a:pt x="1645194" y="4451490"/>
                  <a:pt x="114146" y="4555529"/>
                </a:cubicBezTo>
                <a:lnTo>
                  <a:pt x="0" y="4564063"/>
                </a:ln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3" name="Fußzeilenplatzhalter 3">
            <a:extLst>
              <a:ext uri="{FF2B5EF4-FFF2-40B4-BE49-F238E27FC236}">
                <a16:creationId xmlns:a16="http://schemas.microsoft.com/office/drawing/2014/main" xmlns="" id="{69DF84D4-8A36-473A-9905-DB04AFCA1FB2}"/>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14" name="Foliennummernplatzhalter 5">
            <a:extLst>
              <a:ext uri="{FF2B5EF4-FFF2-40B4-BE49-F238E27FC236}">
                <a16:creationId xmlns:a16="http://schemas.microsoft.com/office/drawing/2014/main" xmlns="" id="{D471458D-C1B1-4BB9-B110-9102E44236D2}"/>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
        <p:nvSpPr>
          <p:cNvPr id="5" name="Text Placeholder 4"/>
          <p:cNvSpPr>
            <a:spLocks noGrp="1"/>
          </p:cNvSpPr>
          <p:nvPr>
            <p:ph type="body" sz="quarter" idx="22" hasCustomPrompt="1"/>
          </p:nvPr>
        </p:nvSpPr>
        <p:spPr>
          <a:xfrm>
            <a:off x="431646" y="5570853"/>
            <a:ext cx="8596239" cy="771487"/>
          </a:xfrm>
        </p:spPr>
        <p:txBody>
          <a:bodyPr>
            <a:noAutofit/>
          </a:bodyPr>
          <a:lstStyle>
            <a:lvl1pPr>
              <a:lnSpc>
                <a:spcPct val="102000"/>
              </a:lnSpc>
              <a:defRPr>
                <a:solidFill>
                  <a:schemeClr val="tx1"/>
                </a:solidFill>
              </a:defRPr>
            </a:lvl1pPr>
          </a:lstStyle>
          <a:p>
            <a:pPr lvl="0"/>
            <a:r>
              <a:rPr lang="en-US" dirty="0"/>
              <a:t>Click </a:t>
            </a:r>
            <a:r>
              <a:rPr lang="en-US" noProof="0" dirty="0"/>
              <a:t>to write text</a:t>
            </a:r>
          </a:p>
        </p:txBody>
      </p:sp>
      <p:sp>
        <p:nvSpPr>
          <p:cNvPr id="7" name="Text Placeholder 6"/>
          <p:cNvSpPr>
            <a:spLocks noGrp="1"/>
          </p:cNvSpPr>
          <p:nvPr>
            <p:ph type="body" sz="quarter" idx="23" hasCustomPrompt="1"/>
          </p:nvPr>
        </p:nvSpPr>
        <p:spPr>
          <a:xfrm>
            <a:off x="431800" y="4708525"/>
            <a:ext cx="8596313" cy="862013"/>
          </a:xfrm>
        </p:spPr>
        <p:txBody>
          <a:bodyPr anchor="ctr">
            <a:noAutofit/>
          </a:bodyPr>
          <a:lstStyle>
            <a:lvl1pPr marL="0" indent="0">
              <a:lnSpc>
                <a:spcPts val="2800"/>
              </a:lnSpc>
              <a:buNone/>
              <a:defRPr sz="2400">
                <a:solidFill>
                  <a:schemeClr val="tx1"/>
                </a:solidFill>
              </a:defRPr>
            </a:lvl1pPr>
          </a:lstStyle>
          <a:p>
            <a:pPr lvl="0"/>
            <a:r>
              <a:rPr lang="en-US" dirty="0"/>
              <a:t>Click to write heading</a:t>
            </a:r>
          </a:p>
        </p:txBody>
      </p:sp>
    </p:spTree>
    <p:extLst>
      <p:ext uri="{BB962C8B-B14F-4D97-AF65-F5344CB8AC3E}">
        <p14:creationId xmlns:p14="http://schemas.microsoft.com/office/powerpoint/2010/main" val="20890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502">
          <p15:clr>
            <a:srgbClr val="FBAE40"/>
          </p15:clr>
        </p15:guide>
        <p15:guide id="2" pos="3840">
          <p15:clr>
            <a:srgbClr val="FBAE40"/>
          </p15:clr>
        </p15:guide>
        <p15:guide id="3" orient="horz" pos="1956">
          <p15:clr>
            <a:srgbClr val="FBAE40"/>
          </p15:clr>
        </p15:guide>
        <p15:guide id="4" pos="438">
          <p15:clr>
            <a:srgbClr val="FBAE40"/>
          </p15:clr>
        </p15:guide>
        <p15:guide id="5" pos="1118">
          <p15:clr>
            <a:srgbClr val="FBAE40"/>
          </p15:clr>
        </p15:guide>
        <p15:guide id="6" pos="1799">
          <p15:clr>
            <a:srgbClr val="FBAE40"/>
          </p15:clr>
        </p15:guide>
        <p15:guide id="7" pos="2479">
          <p15:clr>
            <a:srgbClr val="FBAE40"/>
          </p15:clr>
        </p15:guide>
        <p15:guide id="8" pos="5201">
          <p15:clr>
            <a:srgbClr val="FBAE40"/>
          </p15:clr>
        </p15:guide>
        <p15:guide id="9" pos="5881">
          <p15:clr>
            <a:srgbClr val="FBAE40"/>
          </p15:clr>
        </p15:guide>
        <p15:guide id="10" pos="6562">
          <p15:clr>
            <a:srgbClr val="FBAE40"/>
          </p15:clr>
        </p15:guide>
        <p15:guide id="11" pos="7242">
          <p15:clr>
            <a:srgbClr val="FBAE40"/>
          </p15:clr>
        </p15:guide>
        <p15:guide id="12" orient="horz" pos="1207">
          <p15:clr>
            <a:srgbClr val="FBAE40"/>
          </p15:clr>
        </p15:guide>
        <p15:guide id="13" orient="horz" pos="3906">
          <p15:clr>
            <a:srgbClr val="FBAE40"/>
          </p15:clr>
        </p15:guide>
        <p15:guide id="14" orient="horz" pos="1729">
          <p15:clr>
            <a:srgbClr val="FBAE40"/>
          </p15:clr>
        </p15:guide>
        <p15:guide id="15" pos="4861">
          <p15:clr>
            <a:srgbClr val="FBAE40"/>
          </p15:clr>
        </p15:guide>
        <p15:guide id="16" pos="2819">
          <p15:clr>
            <a:srgbClr val="FBAE40"/>
          </p15:clr>
        </p15:guide>
        <p15:guide id="17" orient="horz" pos="136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21425"/>
            <a:ext cx="10070939" cy="867600"/>
          </a:xfrm>
        </p:spPr>
        <p:txBody>
          <a:bodyPr/>
          <a:lstStyle>
            <a:lvl1pPr>
              <a:defRPr sz="3200">
                <a:solidFill>
                  <a:srgbClr val="ED1C24"/>
                </a:solidFill>
              </a:defRPr>
            </a:lvl1pPr>
          </a:lstStyle>
          <a:p>
            <a:r>
              <a:rPr lang="en-US" noProof="0" dirty="0"/>
              <a:t>Click to edit headline</a:t>
            </a:r>
          </a:p>
        </p:txBody>
      </p:sp>
      <p:sp>
        <p:nvSpPr>
          <p:cNvPr id="6" name="Textplatzhalter 5"/>
          <p:cNvSpPr>
            <a:spLocks noGrp="1"/>
          </p:cNvSpPr>
          <p:nvPr>
            <p:ph type="body" sz="quarter" idx="12" hasCustomPrompt="1"/>
          </p:nvPr>
        </p:nvSpPr>
        <p:spPr>
          <a:xfrm>
            <a:off x="407988" y="1449388"/>
            <a:ext cx="11336867" cy="4935246"/>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baseline="0"/>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vl4pPr>
            <a:lvl5pPr marL="1071007" marR="0" indent="-338658" algn="l" defTabSz="609585" rtl="0" eaLnBrk="1" fontAlgn="auto" latinLnBrk="0" hangingPunct="1">
              <a:lnSpc>
                <a:spcPct val="100000"/>
              </a:lnSpc>
              <a:spcBef>
                <a:spcPct val="20000"/>
              </a:spcBef>
              <a:spcAft>
                <a:spcPts val="400"/>
              </a:spcAft>
              <a:buClr>
                <a:srgbClr val="FF0000"/>
              </a:buClr>
              <a:buSzTx/>
              <a:buFont typeface="Arial"/>
              <a:buChar char="•"/>
              <a:tabLst/>
              <a:defRPr sz="1733"/>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281498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6" name="Textplatzhalter 5"/>
          <p:cNvSpPr>
            <a:spLocks noGrp="1"/>
          </p:cNvSpPr>
          <p:nvPr>
            <p:ph type="body" sz="quarter" idx="11" hasCustomPrompt="1"/>
          </p:nvPr>
        </p:nvSpPr>
        <p:spPr>
          <a:xfrm>
            <a:off x="6237371" y="1449388"/>
            <a:ext cx="5511718" cy="4970463"/>
          </a:xfrm>
          <a:prstGeom prst="rect">
            <a:avLst/>
          </a:prstGeo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baseline="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2" name="Titel 1"/>
          <p:cNvSpPr>
            <a:spLocks noGrp="1"/>
          </p:cNvSpPr>
          <p:nvPr>
            <p:ph type="title" hasCustomPrompt="1"/>
          </p:nvPr>
        </p:nvSpPr>
        <p:spPr>
          <a:xfrm>
            <a:off x="407988" y="221482"/>
            <a:ext cx="10112036"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733">
                <a:latin typeface="Proxima Nova"/>
                <a:cs typeface="Proxima Nova"/>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Tree>
    <p:extLst>
      <p:ext uri="{BB962C8B-B14F-4D97-AF65-F5344CB8AC3E}">
        <p14:creationId xmlns:p14="http://schemas.microsoft.com/office/powerpoint/2010/main" val="331771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egal Disclaimer - no bullets">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71308" cy="867543"/>
          </a:xfrm>
          <a:prstGeom prst="rect">
            <a:avLst/>
          </a:prstGeom>
        </p:spPr>
        <p:txBody>
          <a:bodyPr lIns="0" tIns="0" rIns="0" bIns="0" anchor="ctr" anchorCtr="0">
            <a:noAutofit/>
          </a:bodyPr>
          <a:lstStyle>
            <a:lvl1pPr>
              <a:lnSpc>
                <a:spcPct val="100000"/>
              </a:lnSpc>
              <a:defRPr sz="3200" b="0" kern="0" cap="none" spc="93">
                <a:solidFill>
                  <a:srgbClr val="ED1C24"/>
                </a:solidFill>
                <a:latin typeface="Arial"/>
                <a:cs typeface="Arial"/>
              </a:defRPr>
            </a:lvl1pPr>
          </a:lstStyle>
          <a:p>
            <a:r>
              <a:rPr lang="en-US" noProof="0" dirty="0"/>
              <a:t>Click to edit headline</a:t>
            </a:r>
          </a:p>
        </p:txBody>
      </p:sp>
      <p:sp>
        <p:nvSpPr>
          <p:cNvPr id="42" name="Inhaltsplatzhalter 2"/>
          <p:cNvSpPr>
            <a:spLocks noGrp="1"/>
          </p:cNvSpPr>
          <p:nvPr>
            <p:ph idx="1" hasCustomPrompt="1"/>
          </p:nvPr>
        </p:nvSpPr>
        <p:spPr>
          <a:xfrm>
            <a:off x="407988" y="1449388"/>
            <a:ext cx="11334263" cy="4970463"/>
          </a:xfrm>
          <a:prstGeom prst="rect">
            <a:avLst/>
          </a:prstGeom>
        </p:spPr>
        <p:txBody>
          <a:bodyPr lIns="0" tIns="0" rIns="0" bIns="0">
            <a:noAutofit/>
          </a:bodyPr>
          <a:lstStyle>
            <a:lvl1pPr marL="0" indent="0">
              <a:lnSpc>
                <a:spcPct val="100000"/>
              </a:lnSpc>
              <a:spcBef>
                <a:spcPts val="400"/>
              </a:spcBef>
              <a:spcAft>
                <a:spcPts val="400"/>
              </a:spcAft>
              <a:buFontTx/>
              <a:buNone/>
              <a:defRPr sz="2000" baseline="0">
                <a:latin typeface="Arial"/>
              </a:defRPr>
            </a:lvl1pPr>
            <a:lvl2pPr marL="351358" indent="0">
              <a:lnSpc>
                <a:spcPct val="100000"/>
              </a:lnSpc>
              <a:spcBef>
                <a:spcPts val="400"/>
              </a:spcBef>
              <a:spcAft>
                <a:spcPts val="400"/>
              </a:spcAft>
              <a:buFontTx/>
              <a:buNone/>
              <a:defRPr sz="1867" baseline="0"/>
            </a:lvl2pPr>
            <a:lvl3pPr marL="721766" indent="-370408">
              <a:lnSpc>
                <a:spcPct val="100000"/>
              </a:lnSpc>
              <a:spcBef>
                <a:spcPts val="400"/>
              </a:spcBef>
              <a:spcAft>
                <a:spcPts val="400"/>
              </a:spcAft>
              <a:buFont typeface="Wingdings" charset="2"/>
              <a:buChar char="§"/>
              <a:defRPr sz="1867"/>
            </a:lvl3pPr>
            <a:lvl4pPr marL="721765" indent="0">
              <a:lnSpc>
                <a:spcPct val="100000"/>
              </a:lnSpc>
              <a:spcBef>
                <a:spcPts val="400"/>
              </a:spcBef>
              <a:spcAft>
                <a:spcPts val="400"/>
              </a:spcAft>
              <a:buSzPct val="100000"/>
              <a:buFontTx/>
              <a:buNone/>
              <a:defRPr sz="1600"/>
            </a:lvl4pPr>
            <a:lvl5pPr marL="717531" indent="0">
              <a:lnSpc>
                <a:spcPct val="100000"/>
              </a:lnSpc>
              <a:spcBef>
                <a:spcPts val="400"/>
              </a:spcBef>
              <a:spcAft>
                <a:spcPts val="400"/>
              </a:spcAft>
              <a:buSzPct val="100000"/>
              <a:buFontTx/>
              <a:buNone/>
              <a:defRPr sz="1600"/>
            </a:lvl5pPr>
          </a:lstStyle>
          <a:p>
            <a:pPr lvl="0"/>
            <a:r>
              <a:rPr lang="en-US" noProof="0" dirty="0"/>
              <a:t>Click to edit copy</a:t>
            </a:r>
          </a:p>
        </p:txBody>
      </p:sp>
    </p:spTree>
    <p:extLst>
      <p:ext uri="{BB962C8B-B14F-4D97-AF65-F5344CB8AC3E}">
        <p14:creationId xmlns:p14="http://schemas.microsoft.com/office/powerpoint/2010/main" val="37517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s + Imag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07988" y="216001"/>
            <a:ext cx="10098337" cy="867543"/>
          </a:xfrm>
          <a:prstGeom prst="rect">
            <a:avLst/>
          </a:prstGeom>
        </p:spPr>
        <p:txBody>
          <a:bodyPr lIns="0" tIns="0" rIns="0" bIns="0" anchor="ctr">
            <a:normAutofit/>
          </a:bodyPr>
          <a:lstStyle>
            <a:lvl1pPr>
              <a:lnSpc>
                <a:spcPct val="100000"/>
              </a:lnSpc>
              <a:defRPr sz="3200" spc="93">
                <a:solidFill>
                  <a:srgbClr val="ED1C24"/>
                </a:solidFill>
                <a:latin typeface="Arial"/>
                <a:cs typeface="Arial"/>
              </a:defRPr>
            </a:lvl1pPr>
          </a:lstStyle>
          <a:p>
            <a:r>
              <a:rPr lang="en-US" noProof="0" dirty="0"/>
              <a:t>Click to edit headline</a:t>
            </a:r>
          </a:p>
        </p:txBody>
      </p:sp>
      <p:sp>
        <p:nvSpPr>
          <p:cNvPr id="11" name="Textplatzhalter 10"/>
          <p:cNvSpPr>
            <a:spLocks noGrp="1"/>
          </p:cNvSpPr>
          <p:nvPr>
            <p:ph type="body" sz="quarter" idx="12" hasCustomPrompt="1"/>
          </p:nvPr>
        </p:nvSpPr>
        <p:spPr>
          <a:xfrm>
            <a:off x="407988" y="1449388"/>
            <a:ext cx="5538461" cy="49704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Arial"/>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Arial"/>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a:latin typeface="Arial"/>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Arial"/>
                <a:cs typeface="Arial"/>
              </a:defRPr>
            </a:lvl4pPr>
            <a:lvl5pPr marL="960943" indent="-243411">
              <a:spcBef>
                <a:spcPts val="400"/>
              </a:spcBef>
              <a:defRPr sz="1600">
                <a:latin typeface="Arial"/>
                <a:cs typeface="Arial"/>
              </a:defRPr>
            </a:lvl5pPr>
            <a:lvl6pPr>
              <a:defRPr sz="1600">
                <a:latin typeface="Arial"/>
                <a:cs typeface="Arial"/>
              </a:defRPr>
            </a:lvl6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8" name="Bildplatzhalter 7"/>
          <p:cNvSpPr>
            <a:spLocks noGrp="1"/>
          </p:cNvSpPr>
          <p:nvPr>
            <p:ph type="pic" sz="quarter" idx="13" hasCustomPrompt="1"/>
          </p:nvPr>
        </p:nvSpPr>
        <p:spPr>
          <a:xfrm>
            <a:off x="6182303" y="1449390"/>
            <a:ext cx="5577698" cy="4822824"/>
          </a:xfrm>
          <a:solidFill>
            <a:schemeClr val="tx2">
              <a:lumMod val="20000"/>
              <a:lumOff val="80000"/>
            </a:schemeClr>
          </a:solidFill>
        </p:spPr>
        <p:txBody>
          <a:bodyPr lIns="180000" tIns="180000" rIns="180000" bIns="180000"/>
          <a:lstStyle>
            <a:lvl1pPr marL="0" marR="0" indent="0" algn="l" defTabSz="609585" rtl="0" eaLnBrk="1" fontAlgn="auto" latinLnBrk="0" hangingPunct="1">
              <a:lnSpc>
                <a:spcPct val="100000"/>
              </a:lnSpc>
              <a:spcBef>
                <a:spcPts val="800"/>
              </a:spcBef>
              <a:spcAft>
                <a:spcPts val="400"/>
              </a:spcAft>
              <a:buClr>
                <a:schemeClr val="bg2"/>
              </a:buClr>
              <a:buSzTx/>
              <a:buFont typeface="Arial"/>
              <a:buNone/>
              <a:tabLst/>
              <a:defRPr>
                <a:solidFill>
                  <a:schemeClr val="tx1"/>
                </a:solidFill>
                <a:latin typeface="Arial"/>
              </a:defRPr>
            </a:lvl1pPr>
          </a:lstStyle>
          <a:p>
            <a:r>
              <a:rPr lang="en-US" noProof="0" dirty="0"/>
              <a:t>Click picture icon to insert image on gray area  </a:t>
            </a:r>
          </a:p>
        </p:txBody>
      </p:sp>
    </p:spTree>
    <p:extLst>
      <p:ext uri="{BB962C8B-B14F-4D97-AF65-F5344CB8AC3E}">
        <p14:creationId xmlns:p14="http://schemas.microsoft.com/office/powerpoint/2010/main" val="326095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1" name="Titel 1"/>
          <p:cNvSpPr>
            <a:spLocks noGrp="1"/>
          </p:cNvSpPr>
          <p:nvPr>
            <p:ph type="title" hasCustomPrompt="1"/>
          </p:nvPr>
        </p:nvSpPr>
        <p:spPr>
          <a:xfrm>
            <a:off x="407988" y="221482"/>
            <a:ext cx="10098337" cy="867543"/>
          </a:xfrm>
          <a:prstGeom prst="rect">
            <a:avLst/>
          </a:prstGeom>
        </p:spPr>
        <p:txBody>
          <a:bodyPr lIns="0" tIns="0" rIns="0" bIns="0" anchor="ctr" anchorCtr="0">
            <a:noAutofit/>
          </a:bodyPr>
          <a:lstStyle>
            <a:lvl1pPr>
              <a:lnSpc>
                <a:spcPct val="100000"/>
              </a:lnSpc>
              <a:defRPr sz="3200" b="0" cap="none" spc="93">
                <a:solidFill>
                  <a:srgbClr val="ED1C24"/>
                </a:solidFill>
                <a:latin typeface="Arial"/>
                <a:cs typeface="Arial"/>
              </a:defRPr>
            </a:lvl1pPr>
          </a:lstStyle>
          <a:p>
            <a:r>
              <a:rPr lang="en-US" noProof="0" dirty="0"/>
              <a:t>Click to edit headline</a:t>
            </a:r>
          </a:p>
        </p:txBody>
      </p:sp>
    </p:spTree>
    <p:extLst>
      <p:ext uri="{BB962C8B-B14F-4D97-AF65-F5344CB8AC3E}">
        <p14:creationId xmlns:p14="http://schemas.microsoft.com/office/powerpoint/2010/main" val="238294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06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 people placeholder">
    <p:spTree>
      <p:nvGrpSpPr>
        <p:cNvPr id="1" name=""/>
        <p:cNvGrpSpPr/>
        <p:nvPr/>
      </p:nvGrpSpPr>
      <p:grpSpPr>
        <a:xfrm>
          <a:off x="0" y="0"/>
          <a:ext cx="0" cy="0"/>
          <a:chOff x="0" y="0"/>
          <a:chExt cx="0" cy="0"/>
        </a:xfrm>
      </p:grpSpPr>
      <p:sp>
        <p:nvSpPr>
          <p:cNvPr id="25" name="Bildplatzhalter 2"/>
          <p:cNvSpPr>
            <a:spLocks noGrp="1" noChangeAspect="1"/>
          </p:cNvSpPr>
          <p:nvPr>
            <p:ph type="pic" sz="quarter" idx="14" hasCustomPrompt="1"/>
          </p:nvPr>
        </p:nvSpPr>
        <p:spPr>
          <a:xfrm>
            <a:off x="2824926"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6" name="Bildplatzhalter 2"/>
          <p:cNvSpPr>
            <a:spLocks noGrp="1" noChangeAspect="1"/>
          </p:cNvSpPr>
          <p:nvPr>
            <p:ph type="pic" sz="quarter" idx="15" hasCustomPrompt="1"/>
          </p:nvPr>
        </p:nvSpPr>
        <p:spPr>
          <a:xfrm>
            <a:off x="537658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7" name="Bildplatzhalter 2"/>
          <p:cNvSpPr>
            <a:spLocks noGrp="1" noChangeAspect="1"/>
          </p:cNvSpPr>
          <p:nvPr>
            <p:ph type="pic" sz="quarter" idx="16" hasCustomPrompt="1"/>
          </p:nvPr>
        </p:nvSpPr>
        <p:spPr>
          <a:xfrm>
            <a:off x="7888391" y="4466592"/>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41" name="Titel 1"/>
          <p:cNvSpPr>
            <a:spLocks noGrp="1"/>
          </p:cNvSpPr>
          <p:nvPr>
            <p:ph type="title" hasCustomPrompt="1"/>
          </p:nvPr>
        </p:nvSpPr>
        <p:spPr>
          <a:xfrm>
            <a:off x="407988" y="221482"/>
            <a:ext cx="10084639" cy="867543"/>
          </a:xfrm>
          <a:prstGeom prst="rect">
            <a:avLst/>
          </a:prstGeom>
        </p:spPr>
        <p:txBody>
          <a:bodyPr lIns="0" tIns="0" rIns="0" bIns="0" anchor="ctr" anchorCtr="0">
            <a:noAutofit/>
          </a:bodyPr>
          <a:lstStyle>
            <a:lvl1pPr>
              <a:lnSpc>
                <a:spcPct val="100000"/>
              </a:lnSpc>
              <a:defRPr sz="3200" b="0" cap="none" spc="93">
                <a:solidFill>
                  <a:srgbClr val="FF0000"/>
                </a:solidFill>
                <a:latin typeface="Arial"/>
                <a:cs typeface="Arial"/>
              </a:defRPr>
            </a:lvl1pPr>
          </a:lstStyle>
          <a:p>
            <a:r>
              <a:rPr lang="en-US" noProof="0" dirty="0"/>
              <a:t>Click to edit headline</a:t>
            </a:r>
          </a:p>
        </p:txBody>
      </p:sp>
      <p:sp>
        <p:nvSpPr>
          <p:cNvPr id="17" name="Bildplatzhalter 2"/>
          <p:cNvSpPr>
            <a:spLocks noGrp="1" noChangeAspect="1"/>
          </p:cNvSpPr>
          <p:nvPr>
            <p:ph type="pic" sz="quarter" idx="10" hasCustomPrompt="1"/>
          </p:nvPr>
        </p:nvSpPr>
        <p:spPr>
          <a:xfrm>
            <a:off x="1570598"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8" name="Bildplatzhalter 2"/>
          <p:cNvSpPr>
            <a:spLocks noGrp="1" noChangeAspect="1"/>
          </p:cNvSpPr>
          <p:nvPr>
            <p:ph type="pic" sz="quarter" idx="11" hasCustomPrompt="1"/>
          </p:nvPr>
        </p:nvSpPr>
        <p:spPr>
          <a:xfrm>
            <a:off x="4102330"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19" name="Bildplatzhalter 2"/>
          <p:cNvSpPr>
            <a:spLocks noGrp="1" noChangeAspect="1"/>
          </p:cNvSpPr>
          <p:nvPr>
            <p:ph type="pic" sz="quarter" idx="12" hasCustomPrompt="1"/>
          </p:nvPr>
        </p:nvSpPr>
        <p:spPr>
          <a:xfrm>
            <a:off x="6634062"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
        <p:nvSpPr>
          <p:cNvPr id="20" name="Bildplatzhalter 2"/>
          <p:cNvSpPr>
            <a:spLocks noGrp="1" noChangeAspect="1"/>
          </p:cNvSpPr>
          <p:nvPr>
            <p:ph type="pic" sz="quarter" idx="13" hasCustomPrompt="1"/>
          </p:nvPr>
        </p:nvSpPr>
        <p:spPr>
          <a:xfrm>
            <a:off x="9165795" y="2506388"/>
            <a:ext cx="1439996" cy="1440000"/>
          </a:xfrm>
          <a:prstGeom prst="ellipse">
            <a:avLst/>
          </a:prstGeom>
          <a:solidFill>
            <a:schemeClr val="tx2">
              <a:lumMod val="20000"/>
              <a:lumOff val="80000"/>
            </a:schemeClr>
          </a:solidFill>
          <a:ln>
            <a:noFill/>
          </a:ln>
        </p:spPr>
        <p:txBody>
          <a:bodyPr/>
          <a:lstStyle>
            <a:lvl1pPr marL="0" indent="0" algn="ctr">
              <a:buFontTx/>
              <a:buNone/>
              <a:defRPr/>
            </a:lvl1pPr>
          </a:lstStyle>
          <a:p>
            <a:r>
              <a:rPr lang="en-US" noProof="0"/>
              <a:t>Place image here</a:t>
            </a:r>
          </a:p>
        </p:txBody>
      </p:sp>
    </p:spTree>
    <p:extLst>
      <p:ext uri="{BB962C8B-B14F-4D97-AF65-F5344CB8AC3E}">
        <p14:creationId xmlns:p14="http://schemas.microsoft.com/office/powerpoint/2010/main" val="259728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ank You / End Slide">
    <p:spTree>
      <p:nvGrpSpPr>
        <p:cNvPr id="1" name=""/>
        <p:cNvGrpSpPr/>
        <p:nvPr/>
      </p:nvGrpSpPr>
      <p:grpSpPr>
        <a:xfrm>
          <a:off x="0" y="0"/>
          <a:ext cx="0" cy="0"/>
          <a:chOff x="0" y="0"/>
          <a:chExt cx="0" cy="0"/>
        </a:xfrm>
      </p:grpSpPr>
      <p:sp>
        <p:nvSpPr>
          <p:cNvPr id="10" name="Bildplatzhalter 7"/>
          <p:cNvSpPr>
            <a:spLocks noGrp="1"/>
          </p:cNvSpPr>
          <p:nvPr>
            <p:ph type="pic" sz="quarter" idx="12" hasCustomPrompt="1"/>
          </p:nvPr>
        </p:nvSpPr>
        <p:spPr>
          <a:xfrm>
            <a:off x="0" y="1"/>
            <a:ext cx="12192000" cy="6857999"/>
          </a:xfrm>
          <a:solidFill>
            <a:schemeClr val="tx2">
              <a:lumMod val="20000"/>
              <a:lumOff val="80000"/>
            </a:schemeClr>
          </a:solidFill>
        </p:spPr>
        <p:txBody>
          <a:bodyPr lIns="180000" tIns="180000" rIns="180000" bIns="720000" anchor="b"/>
          <a:lstStyle>
            <a:lvl1pPr marL="0" indent="0" algn="ctr">
              <a:spcBef>
                <a:spcPts val="0"/>
              </a:spcBef>
              <a:spcAft>
                <a:spcPts val="0"/>
              </a:spcAft>
              <a:buNone/>
              <a:defRPr baseline="0">
                <a:solidFill>
                  <a:schemeClr val="tx1"/>
                </a:solidFill>
                <a:latin typeface="Arial"/>
              </a:defRPr>
            </a:lvl1pPr>
          </a:lstStyle>
          <a:p>
            <a:r>
              <a:rPr lang="en-US" noProof="0" dirty="0"/>
              <a:t>Click picture icon to insert image on gray area  </a:t>
            </a:r>
          </a:p>
        </p:txBody>
      </p:sp>
      <p:sp>
        <p:nvSpPr>
          <p:cNvPr id="6" name="Textplatzhalter 7"/>
          <p:cNvSpPr>
            <a:spLocks noGrp="1"/>
          </p:cNvSpPr>
          <p:nvPr>
            <p:ph type="body" sz="quarter" idx="13" hasCustomPrompt="1"/>
          </p:nvPr>
        </p:nvSpPr>
        <p:spPr>
          <a:xfrm>
            <a:off x="-623998" y="-1378400"/>
            <a:ext cx="4799999" cy="4800000"/>
          </a:xfrm>
          <a:prstGeom prst="ellipse">
            <a:avLst/>
          </a:prstGeom>
          <a:solidFill>
            <a:schemeClr val="bg1">
              <a:alpha val="80000"/>
            </a:schemeClr>
          </a:solidFill>
        </p:spPr>
        <p:txBody>
          <a:bodyPr rIns="0" anchor="ctr">
            <a:noAutofit/>
          </a:bodyPr>
          <a:lstStyle>
            <a:lvl1pPr marL="0" indent="0" algn="ctr">
              <a:buFontTx/>
              <a:buNone/>
              <a:defRPr sz="3200">
                <a:solidFill>
                  <a:srgbClr val="ED1C24"/>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
        <p:nvSpPr>
          <p:cNvPr id="13"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
        <p:nvSpPr>
          <p:cNvPr id="8" name="TextBox 7"/>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10475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5"/>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Tree>
    <p:extLst>
      <p:ext uri="{BB962C8B-B14F-4D97-AF65-F5344CB8AC3E}">
        <p14:creationId xmlns:p14="http://schemas.microsoft.com/office/powerpoint/2010/main" val="2704312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Info red">
    <p:spTree>
      <p:nvGrpSpPr>
        <p:cNvPr id="1" name=""/>
        <p:cNvGrpSpPr/>
        <p:nvPr/>
      </p:nvGrpSpPr>
      <p:grpSpPr>
        <a:xfrm>
          <a:off x="0" y="0"/>
          <a:ext cx="0" cy="0"/>
          <a:chOff x="0" y="0"/>
          <a:chExt cx="0" cy="0"/>
        </a:xfrm>
      </p:grpSpPr>
      <p:sp>
        <p:nvSpPr>
          <p:cNvPr id="7" name="Textplatzhalter 7"/>
          <p:cNvSpPr>
            <a:spLocks noGrp="1" noChangeAspect="1"/>
          </p:cNvSpPr>
          <p:nvPr>
            <p:ph type="body" sz="quarter" idx="13" hasCustomPrompt="1"/>
          </p:nvPr>
        </p:nvSpPr>
        <p:spPr>
          <a:xfrm>
            <a:off x="3936000" y="1269000"/>
            <a:ext cx="4319999" cy="4320000"/>
          </a:xfrm>
          <a:prstGeom prst="ellipse">
            <a:avLst/>
          </a:prstGeom>
          <a:solidFill>
            <a:schemeClr val="accent1"/>
          </a:solidFill>
        </p:spPr>
        <p:txBody>
          <a:bodyPr rIns="0" anchor="ctr">
            <a:noAutofit/>
          </a:bodyPr>
          <a:lstStyle>
            <a:lvl1pPr marL="0" indent="0" algn="ctr">
              <a:buFontTx/>
              <a:buNone/>
              <a:defRPr sz="2400" b="0">
                <a:solidFill>
                  <a:schemeClr val="bg1"/>
                </a:solidFill>
              </a:defRPr>
            </a:lvl1pPr>
            <a:lvl2pPr marL="351358" indent="0">
              <a:buFontTx/>
              <a:buNone/>
              <a:defRPr/>
            </a:lvl2pPr>
            <a:lvl3pPr marL="338658" indent="0">
              <a:buFontTx/>
              <a:buNone/>
              <a:defRPr/>
            </a:lvl3pPr>
            <a:lvl4pPr marL="704832" indent="0">
              <a:buFontTx/>
              <a:buNone/>
              <a:defRPr/>
            </a:lvl4pPr>
            <a:lvl5pPr marL="704832" indent="0">
              <a:buFontTx/>
              <a:buNone/>
              <a:defRPr/>
            </a:lvl5pPr>
          </a:lstStyle>
          <a:p>
            <a:pPr lvl="0"/>
            <a:r>
              <a:rPr lang="en-US" noProof="0" dirty="0"/>
              <a:t>Click to edit title</a:t>
            </a:r>
          </a:p>
        </p:txBody>
      </p:sp>
    </p:spTree>
    <p:extLst>
      <p:ext uri="{BB962C8B-B14F-4D97-AF65-F5344CB8AC3E}">
        <p14:creationId xmlns:p14="http://schemas.microsoft.com/office/powerpoint/2010/main" val="2372129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Right">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xmlns="" id="{042AF731-F90F-4C26-AD27-629DFEA9F524}"/>
              </a:ext>
            </a:extLst>
          </p:cNvPr>
          <p:cNvSpPr>
            <a:spLocks noGrp="1"/>
          </p:cNvSpPr>
          <p:nvPr>
            <p:ph type="pic" sz="quarter" idx="13"/>
          </p:nvPr>
        </p:nvSpPr>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txBody>
          <a:bodyPr wrap="square" tIns="612000" anchor="ctr">
            <a:noAutofit/>
          </a:bodyPr>
          <a:lstStyle>
            <a:lvl1pPr marL="0" indent="0" algn="ctr">
              <a:buNone/>
              <a:defRPr>
                <a:solidFill>
                  <a:schemeClr val="tx1"/>
                </a:solidFill>
              </a:defRPr>
            </a:lvl1pPr>
          </a:lstStyle>
          <a:p>
            <a:r>
              <a:rPr lang="en-US" smtClean="0"/>
              <a:t>Click icon to add picture</a:t>
            </a:r>
            <a:endParaRPr lang="en-US" dirty="0"/>
          </a:p>
        </p:txBody>
      </p:sp>
      <p:sp>
        <p:nvSpPr>
          <p:cNvPr id="13" name="Textplatzhalter 7">
            <a:extLst>
              <a:ext uri="{FF2B5EF4-FFF2-40B4-BE49-F238E27FC236}">
                <a16:creationId xmlns:a16="http://schemas.microsoft.com/office/drawing/2014/main" xmlns="" id="{9B11868C-6BC1-4E06-BD89-CBA33DCB18AE}"/>
              </a:ext>
            </a:extLst>
          </p:cNvPr>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15" name="Platshållare för text 14">
            <a:extLst>
              <a:ext uri="{FF2B5EF4-FFF2-40B4-BE49-F238E27FC236}">
                <a16:creationId xmlns:a16="http://schemas.microsoft.com/office/drawing/2014/main" xmlns="" id="{90CACAD5-4DE6-490E-82D6-4D92F8D36612}"/>
              </a:ext>
            </a:extLst>
          </p:cNvPr>
          <p:cNvSpPr>
            <a:spLocks noGrp="1"/>
          </p:cNvSpPr>
          <p:nvPr>
            <p:ph type="body" sz="quarter" idx="16" hasCustomPrompt="1"/>
          </p:nvPr>
        </p:nvSpPr>
        <p:spPr>
          <a:xfrm>
            <a:off x="431647" y="1250303"/>
            <a:ext cx="5338553" cy="5067698"/>
          </a:xfrm>
        </p:spPr>
        <p:txBody>
          <a:bodyPr>
            <a:noAutofit/>
          </a:bodyPr>
          <a:lstStyle>
            <a:lvl1pPr marL="182563" indent="-182563">
              <a:lnSpc>
                <a:spcPct val="102000"/>
              </a:lnSpc>
              <a:defRPr sz="1800">
                <a:solidFill>
                  <a:schemeClr val="tx1"/>
                </a:solidFill>
              </a:defRPr>
            </a:lvl1pPr>
            <a:lvl2pPr>
              <a:lnSpc>
                <a:spcPts val="2200"/>
              </a:lnSpc>
              <a:defRPr sz="1800"/>
            </a:lvl2pPr>
            <a:lvl3pPr>
              <a:lnSpc>
                <a:spcPts val="2200"/>
              </a:lnSpc>
              <a:defRPr sz="1800"/>
            </a:lvl3pPr>
            <a:lvl4pPr>
              <a:lnSpc>
                <a:spcPts val="2200"/>
              </a:lnSpc>
              <a:defRPr sz="1800"/>
            </a:lvl4pPr>
            <a:lvl5pPr>
              <a:lnSpc>
                <a:spcPts val="2200"/>
              </a:lnSpc>
              <a:defRPr sz="1800"/>
            </a:lvl5pPr>
          </a:lstStyle>
          <a:p>
            <a:pPr lvl="0"/>
            <a:r>
              <a:rPr lang="en-US" noProof="0" dirty="0"/>
              <a:t>Click to write text</a:t>
            </a:r>
          </a:p>
        </p:txBody>
      </p:sp>
      <p:sp>
        <p:nvSpPr>
          <p:cNvPr id="16" name="Fußzeilenplatzhalter 3">
            <a:extLst>
              <a:ext uri="{FF2B5EF4-FFF2-40B4-BE49-F238E27FC236}">
                <a16:creationId xmlns:a16="http://schemas.microsoft.com/office/drawing/2014/main" xmlns="" id="{A4D4291A-52BE-4C0B-9331-EA95435F4A45}"/>
              </a:ext>
            </a:extLst>
          </p:cNvPr>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17" name="Foliennummernplatzhalter 5">
            <a:extLst>
              <a:ext uri="{FF2B5EF4-FFF2-40B4-BE49-F238E27FC236}">
                <a16:creationId xmlns:a16="http://schemas.microsoft.com/office/drawing/2014/main" xmlns="" id="{C5A2F7A0-F257-4CEC-A74F-BBD71E2E337B}"/>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
        <p:nvSpPr>
          <p:cNvPr id="8" name="Title 10"/>
          <p:cNvSpPr>
            <a:spLocks noGrp="1"/>
          </p:cNvSpPr>
          <p:nvPr>
            <p:ph type="title" hasCustomPrompt="1"/>
          </p:nvPr>
        </p:nvSpPr>
        <p:spPr>
          <a:xfrm>
            <a:off x="431648" y="220717"/>
            <a:ext cx="5338552" cy="808744"/>
          </a:xfrm>
        </p:spPr>
        <p:txBody>
          <a:bodyPr lIns="0" tIns="0" rIns="0" bIns="0">
            <a:noAutofit/>
          </a:bodyPr>
          <a:lstStyle>
            <a:lvl1pPr>
              <a:lnSpc>
                <a:spcPts val="2800"/>
              </a:lnSpc>
              <a:defRPr sz="2400">
                <a:solidFill>
                  <a:schemeClr val="tx1"/>
                </a:solidFill>
              </a:defRPr>
            </a:lvl1pPr>
          </a:lstStyle>
          <a:p>
            <a:r>
              <a:rPr lang="en-US" dirty="0"/>
              <a:t>Click to write heading</a:t>
            </a:r>
            <a:endParaRPr lang="en-GB" dirty="0"/>
          </a:p>
        </p:txBody>
      </p:sp>
    </p:spTree>
    <p:extLst>
      <p:ext uri="{BB962C8B-B14F-4D97-AF65-F5344CB8AC3E}">
        <p14:creationId xmlns:p14="http://schemas.microsoft.com/office/powerpoint/2010/main" val="1442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Tree>
    <p:extLst>
      <p:ext uri="{BB962C8B-B14F-4D97-AF65-F5344CB8AC3E}">
        <p14:creationId xmlns:p14="http://schemas.microsoft.com/office/powerpoint/2010/main" val="165358147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le and Content (2 columns)">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p>
            <a:r>
              <a:rPr lang="en-US" sz="1350" baseline="0" dirty="0" smtClean="0">
                <a:latin typeface="Arial"/>
              </a:rPr>
              <a:t>TITLE SINGLE LINE ONLY</a:t>
            </a:r>
            <a:endParaRPr lang="en-US" dirty="0"/>
          </a:p>
        </p:txBody>
      </p:sp>
      <p:sp>
        <p:nvSpPr>
          <p:cNvPr id="11" name="Text Placeholder 10"/>
          <p:cNvSpPr>
            <a:spLocks noGrp="1"/>
          </p:cNvSpPr>
          <p:nvPr>
            <p:ph type="body" sz="quarter" idx="12"/>
          </p:nvPr>
        </p:nvSpPr>
        <p:spPr>
          <a:xfrm>
            <a:off x="531445" y="1619250"/>
            <a:ext cx="5486400" cy="4705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3"/>
          </p:nvPr>
        </p:nvSpPr>
        <p:spPr>
          <a:xfrm>
            <a:off x="6205415" y="1619250"/>
            <a:ext cx="5486400" cy="4705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3558321"/>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Main Title Slide - red ">
    <p:bg>
      <p:bgPr>
        <a:solidFill>
          <a:srgbClr val="ED1C24"/>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2" name="Titel 1"/>
          <p:cNvSpPr>
            <a:spLocks noGrp="1"/>
          </p:cNvSpPr>
          <p:nvPr>
            <p:ph type="ctrTitle" hasCustomPrompt="1"/>
          </p:nvPr>
        </p:nvSpPr>
        <p:spPr>
          <a:xfrm>
            <a:off x="407987" y="328839"/>
            <a:ext cx="5672543" cy="578195"/>
          </a:xfrm>
          <a:prstGeom prst="rect">
            <a:avLst/>
          </a:prstGeom>
          <a:noFill/>
        </p:spPr>
        <p:txBody>
          <a:bodyPr lIns="0" tIns="0" rIns="0" bIns="0" anchor="b" anchorCtr="0">
            <a:noAutofit/>
          </a:bodyPr>
          <a:lstStyle>
            <a:lvl1pPr algn="l">
              <a:lnSpc>
                <a:spcPct val="110000"/>
              </a:lnSpc>
              <a:defRPr sz="3200" b="0" cap="none" spc="133" baseline="0">
                <a:solidFill>
                  <a:schemeClr val="bg1"/>
                </a:solidFill>
                <a:latin typeface="Proxima Nova" panose="020B0503030502060204" pitchFamily="34" charset="0"/>
                <a:cs typeface="Arial"/>
              </a:defRPr>
            </a:lvl1pPr>
          </a:lstStyle>
          <a:p>
            <a:r>
              <a:rPr lang="en-US" noProof="0" dirty="0"/>
              <a:t>Click to edit title</a:t>
            </a:r>
          </a:p>
        </p:txBody>
      </p:sp>
      <p:sp>
        <p:nvSpPr>
          <p:cNvPr id="3" name="Untertitel 2"/>
          <p:cNvSpPr>
            <a:spLocks noGrp="1"/>
          </p:cNvSpPr>
          <p:nvPr>
            <p:ph type="subTitle" idx="1" hasCustomPrompt="1"/>
          </p:nvPr>
        </p:nvSpPr>
        <p:spPr>
          <a:xfrm>
            <a:off x="407986" y="1014984"/>
            <a:ext cx="5672543" cy="429167"/>
          </a:xfrm>
          <a:noFill/>
        </p:spPr>
        <p:txBody>
          <a:bodyPr lIns="0" tIns="0" rIns="0" bIns="0" anchor="t" anchorCtr="0">
            <a:noAutofit/>
          </a:bodyPr>
          <a:lstStyle>
            <a:lvl1pPr marL="0" indent="0" algn="l">
              <a:buNone/>
              <a:defRPr sz="2400" b="0" cap="none" spc="133" baseline="0">
                <a:solidFill>
                  <a:schemeClr val="bg1"/>
                </a:solidFill>
                <a:latin typeface="Proxima Nova" panose="020B0503030502060204" pitchFamily="34" charset="0"/>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8"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10"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5" name="Textplatzhalter 7"/>
          <p:cNvSpPr>
            <a:spLocks noGrp="1"/>
          </p:cNvSpPr>
          <p:nvPr>
            <p:ph type="body" sz="quarter" idx="15"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96569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3" name="Untertitel 2"/>
          <p:cNvSpPr>
            <a:spLocks noGrp="1"/>
          </p:cNvSpPr>
          <p:nvPr>
            <p:ph type="subTitle" idx="1" hasCustomPrompt="1"/>
          </p:nvPr>
        </p:nvSpPr>
        <p:spPr>
          <a:xfrm>
            <a:off x="431648" y="1051130"/>
            <a:ext cx="7884988" cy="429167"/>
          </a:xfrm>
          <a:noFill/>
        </p:spPr>
        <p:txBody>
          <a:bodyPr lIns="0" tIns="0" rIns="0" bIns="0" anchor="t" anchorCtr="0">
            <a:noAutofit/>
          </a:bodyPr>
          <a:lstStyle>
            <a:lvl1pPr marL="0" indent="0" algn="l">
              <a:lnSpc>
                <a:spcPts val="2400"/>
              </a:lnSpc>
              <a:buNone/>
              <a:defRPr sz="2000" b="0" cap="none" spc="133" baseline="0">
                <a:solidFill>
                  <a:schemeClr val="accent1"/>
                </a:solidFill>
                <a:latin typeface="+mn-lt"/>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Click to edit subtitle</a:t>
            </a: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3600"/>
              </a:lnSpc>
              <a:defRPr sz="3200">
                <a:solidFill>
                  <a:schemeClr val="accent1"/>
                </a:solidFill>
              </a:defRPr>
            </a:lvl1pPr>
          </a:lstStyle>
          <a:p>
            <a:r>
              <a:rPr lang="en-US" dirty="0"/>
              <a:t>Click to write heading</a:t>
            </a:r>
            <a:endParaRPr lang="en-GB" dirty="0"/>
          </a:p>
        </p:txBody>
      </p:sp>
      <p:sp>
        <p:nvSpPr>
          <p:cNvPr id="7" name="Picture Placeholder 17">
            <a:extLst>
              <a:ext uri="{FF2B5EF4-FFF2-40B4-BE49-F238E27FC236}">
                <a16:creationId xmlns="" xmlns:a16="http://schemas.microsoft.com/office/drawing/2014/main" id="{E57E210C-8210-4328-871F-07203BFD4F4A}"/>
              </a:ext>
            </a:extLst>
          </p:cNvPr>
          <p:cNvSpPr>
            <a:spLocks noGrp="1"/>
          </p:cNvSpPr>
          <p:nvPr>
            <p:ph type="pic" sz="quarter" idx="12" hasCustomPrompt="1"/>
          </p:nvPr>
        </p:nvSpPr>
        <p:spPr>
          <a:xfrm>
            <a:off x="0" y="1688624"/>
            <a:ext cx="12192000" cy="5169377"/>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bg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FFE824AA-3B1B-4AD3-A75E-61A44B850053}"/>
              </a:ext>
            </a:extLst>
          </p:cNvPr>
          <p:cNvSpPr>
            <a:spLocks noGrp="1" noChangeAspect="1"/>
          </p:cNvSpPr>
          <p:nvPr>
            <p:ph type="body" sz="quarter" idx="16" hasCustomPrompt="1"/>
          </p:nvPr>
        </p:nvSpPr>
        <p:spPr>
          <a:xfrm>
            <a:off x="10385876" y="484509"/>
            <a:ext cx="1364904" cy="28116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91875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1412">
          <p15:clr>
            <a:srgbClr val="FBAE40"/>
          </p15:clr>
        </p15:guide>
        <p15:guide id="2" pos="3840">
          <p15:clr>
            <a:srgbClr val="FBAE40"/>
          </p15:clr>
        </p15:guide>
        <p15:guide id="3" pos="5881">
          <p15:clr>
            <a:srgbClr val="FBAE40"/>
          </p15:clr>
        </p15:guide>
        <p15:guide id="4" pos="1799">
          <p15:clr>
            <a:srgbClr val="FBAE40"/>
          </p15:clr>
        </p15:guide>
        <p15:guide id="5" orient="horz" pos="1525">
          <p15:clr>
            <a:srgbClr val="FBAE40"/>
          </p15:clr>
        </p15:guide>
        <p15:guide id="6" pos="1118">
          <p15:clr>
            <a:srgbClr val="FBAE40"/>
          </p15:clr>
        </p15:guide>
        <p15:guide id="7" pos="2479">
          <p15:clr>
            <a:srgbClr val="FBAE40"/>
          </p15:clr>
        </p15:guide>
        <p15:guide id="8" pos="5201">
          <p15:clr>
            <a:srgbClr val="FBAE40"/>
          </p15:clr>
        </p15:guide>
        <p15:guide id="9" pos="6584">
          <p15:clr>
            <a:srgbClr val="FBAE40"/>
          </p15:clr>
        </p15:guide>
        <p15:guide id="10" pos="7">
          <p15:clr>
            <a:srgbClr val="FBAE40"/>
          </p15:clr>
        </p15:guide>
        <p15:guide id="11" pos="7680">
          <p15:clr>
            <a:srgbClr val="FBAE40"/>
          </p15:clr>
        </p15:guide>
        <p15:guide id="12" orient="horz" pos="2840">
          <p15:clr>
            <a:srgbClr val="FBAE40"/>
          </p15:clr>
        </p15:guide>
        <p15:guide id="13" orient="horz" pos="4292">
          <p15:clr>
            <a:srgbClr val="FBAE40"/>
          </p15:clr>
        </p15:guide>
        <p15:guide id="14" pos="438">
          <p15:clr>
            <a:srgbClr val="FBAE40"/>
          </p15:clr>
        </p15:guide>
        <p15:guide id="15" pos="7242">
          <p15:clr>
            <a:srgbClr val="FBAE40"/>
          </p15:clr>
        </p15:guide>
        <p15:guide id="16" orient="horz" pos="1457">
          <p15:clr>
            <a:srgbClr val="FBAE40"/>
          </p15:clr>
        </p15:guide>
        <p15:guide id="17" pos="4520">
          <p15:clr>
            <a:srgbClr val="FBAE40"/>
          </p15:clr>
        </p15:guide>
        <p15:guide id="18" pos="3160">
          <p15:clr>
            <a:srgbClr val="FBAE40"/>
          </p15:clr>
        </p15:guide>
        <p15:guide id="19" pos="4861">
          <p15:clr>
            <a:srgbClr val="FBAE40"/>
          </p15:clr>
        </p15:guide>
        <p15:guide id="20" pos="2819">
          <p15:clr>
            <a:srgbClr val="FBAE40"/>
          </p15:clr>
        </p15:guide>
        <p15:guide id="21" orient="horz" pos="1548">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ivider slide - blue">
    <p:spTree>
      <p:nvGrpSpPr>
        <p:cNvPr id="1" name=""/>
        <p:cNvGrpSpPr/>
        <p:nvPr/>
      </p:nvGrpSpPr>
      <p:grpSpPr>
        <a:xfrm>
          <a:off x="0" y="0"/>
          <a:ext cx="0" cy="0"/>
          <a:chOff x="0" y="0"/>
          <a:chExt cx="0" cy="0"/>
        </a:xfrm>
      </p:grpSpPr>
      <p:sp>
        <p:nvSpPr>
          <p:cNvPr id="2" name="Rektangel 1"/>
          <p:cNvSpPr/>
          <p:nvPr/>
        </p:nvSpPr>
        <p:spPr>
          <a:xfrm>
            <a:off x="0" y="0"/>
            <a:ext cx="12192000" cy="18592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sv-SE" sz="2400">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 xmlns:a16="http://schemas.microsoft.com/office/drawing/2014/main"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3649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ortrait 1/2 1/2 ">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5925434" y="1"/>
            <a:ext cx="6266565" cy="6857999"/>
          </a:xfrm>
          <a:custGeom>
            <a:avLst/>
            <a:gdLst>
              <a:gd name="connsiteX0" fmla="*/ 0 w 6266565"/>
              <a:gd name="connsiteY0" fmla="*/ 0 h 6857999"/>
              <a:gd name="connsiteX1" fmla="*/ 6266565 w 6266565"/>
              <a:gd name="connsiteY1" fmla="*/ 0 h 6857999"/>
              <a:gd name="connsiteX2" fmla="*/ 6266565 w 6266565"/>
              <a:gd name="connsiteY2" fmla="*/ 6857999 h 6857999"/>
              <a:gd name="connsiteX3" fmla="*/ 0 w 6266565"/>
              <a:gd name="connsiteY3" fmla="*/ 6857999 h 6857999"/>
              <a:gd name="connsiteX4" fmla="*/ 20368 w 6266565"/>
              <a:gd name="connsiteY4" fmla="*/ 6721487 h 6857999"/>
              <a:gd name="connsiteX5" fmla="*/ 208703 w 6266565"/>
              <a:gd name="connsiteY5" fmla="*/ 3428999 h 6857999"/>
              <a:gd name="connsiteX6" fmla="*/ 20368 w 6266565"/>
              <a:gd name="connsiteY6" fmla="*/ 13651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6565" h="6857999">
                <a:moveTo>
                  <a:pt x="0" y="0"/>
                </a:moveTo>
                <a:lnTo>
                  <a:pt x="6266565" y="0"/>
                </a:lnTo>
                <a:lnTo>
                  <a:pt x="6266565" y="6857999"/>
                </a:lnTo>
                <a:lnTo>
                  <a:pt x="0" y="6857999"/>
                </a:lnTo>
                <a:lnTo>
                  <a:pt x="20368" y="6721487"/>
                </a:lnTo>
                <a:cubicBezTo>
                  <a:pt x="136082" y="5907736"/>
                  <a:pt x="208703" y="4733899"/>
                  <a:pt x="208703" y="3428999"/>
                </a:cubicBezTo>
                <a:cubicBezTo>
                  <a:pt x="208703" y="2124099"/>
                  <a:pt x="136082" y="950262"/>
                  <a:pt x="20368" y="136511"/>
                </a:cubicBezTo>
                <a:close/>
              </a:path>
            </a:pathLst>
          </a:custGeom>
          <a:solidFill>
            <a:schemeClr val="tx2">
              <a:lumMod val="20000"/>
              <a:lumOff val="80000"/>
            </a:schemeClr>
          </a:solidFill>
        </p:spPr>
        <p:txBody>
          <a:bodyPr wrap="square" lIns="180000" tIns="180000" rIns="180000" bIns="72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 image on gray area  </a:t>
            </a:r>
          </a:p>
        </p:txBody>
      </p:sp>
      <p:sp>
        <p:nvSpPr>
          <p:cNvPr id="11" name="Textplatzhalter 10"/>
          <p:cNvSpPr>
            <a:spLocks noGrp="1"/>
          </p:cNvSpPr>
          <p:nvPr>
            <p:ph type="body" sz="quarter" idx="12" hasCustomPrompt="1"/>
          </p:nvPr>
        </p:nvSpPr>
        <p:spPr>
          <a:xfrm>
            <a:off x="407620" y="1449388"/>
            <a:ext cx="4888263" cy="3154363"/>
          </a:xfrm>
        </p:spPr>
        <p:txBody>
          <a:bodyPr>
            <a:noAutofit/>
          </a:bodyPr>
          <a:lst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a:latin typeface="Proxima Nova" panose="020B0503030502060204" pitchFamily="34" charset="0"/>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a:latin typeface="Proxima Nova" panose="020B0503030502060204" pitchFamily="34" charset="0"/>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a:latin typeface="Proxima Nova" panose="020B0503030502060204" pitchFamily="34" charset="0"/>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a:latin typeface="Proxima Nova" panose="020B0503030502060204" pitchFamily="34" charset="0"/>
                <a:cs typeface="Arial"/>
              </a:defRPr>
            </a:lvl4pPr>
            <a:lvl5pPr marL="960943" indent="-228594">
              <a:spcBef>
                <a:spcPts val="400"/>
              </a:spcBef>
              <a:defRPr sz="1600">
                <a:latin typeface="Arial"/>
                <a:cs typeface="Arial"/>
              </a:defRPr>
            </a:lvl5p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15" name="Titel 1"/>
          <p:cNvSpPr>
            <a:spLocks noGrp="1"/>
          </p:cNvSpPr>
          <p:nvPr>
            <p:ph type="title" hasCustomPrompt="1"/>
          </p:nvPr>
        </p:nvSpPr>
        <p:spPr>
          <a:xfrm>
            <a:off x="407988" y="221482"/>
            <a:ext cx="4887895" cy="867543"/>
          </a:xfrm>
          <a:prstGeom prst="rect">
            <a:avLst/>
          </a:prstGeom>
        </p:spPr>
        <p:txBody>
          <a:bodyPr lIns="0" tIns="0" rIns="0" bIns="0" anchor="ctr">
            <a:noAutofit/>
          </a:bodyPr>
          <a:lstStyle>
            <a:lvl1pPr>
              <a:lnSpc>
                <a:spcPct val="100000"/>
              </a:lnSpc>
              <a:defRPr sz="2800" spc="93" baseline="0">
                <a:solidFill>
                  <a:schemeClr val="tx1">
                    <a:lumMod val="65000"/>
                    <a:lumOff val="35000"/>
                  </a:schemeClr>
                </a:solidFill>
                <a:latin typeface="Proxima Nova" panose="020B0503030502060204" pitchFamily="34" charset="0"/>
                <a:cs typeface="Arial"/>
              </a:defRPr>
            </a:lvl1pPr>
          </a:lstStyle>
          <a:p>
            <a:r>
              <a:rPr lang="en-US" noProof="0" dirty="0"/>
              <a:t>Click to edit headline</a:t>
            </a:r>
          </a:p>
        </p:txBody>
      </p:sp>
      <p:sp>
        <p:nvSpPr>
          <p:cNvPr id="9"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r>
              <a:rPr lang="en-US" smtClean="0"/>
              <a:t>01351-01 ENX Ascom Myco 2 - DECT | Oct 2017- Mwila C. Kapema | ©2017 ASCOM </a:t>
            </a:r>
            <a:endParaRPr lang="en-US"/>
          </a:p>
        </p:txBody>
      </p:sp>
      <p:sp>
        <p:nvSpPr>
          <p:cNvPr id="13" name="Foliennummernplatzhalter 5"/>
          <p:cNvSpPr>
            <a:spLocks noGrp="1"/>
          </p:cNvSpPr>
          <p:nvPr>
            <p:ph type="sldNum" sz="quarter" idx="4"/>
          </p:nvPr>
        </p:nvSpPr>
        <p:spPr>
          <a:xfrm>
            <a:off x="5888112"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fld id="{69E13A72-69F1-A34D-A452-22277C2DC1F6}" type="slidenum">
              <a:rPr lang="en-US" smtClean="0"/>
              <a:pPr/>
              <a:t>‹#›</a:t>
            </a:fld>
            <a:endParaRPr lang="en-US"/>
          </a:p>
        </p:txBody>
      </p:sp>
      <p:sp>
        <p:nvSpPr>
          <p:cNvPr id="17" name="Textplatzhalter 7"/>
          <p:cNvSpPr>
            <a:spLocks noGrp="1"/>
          </p:cNvSpPr>
          <p:nvPr>
            <p:ph type="body" sz="quarter" idx="16" hasCustomPrompt="1"/>
          </p:nvPr>
        </p:nvSpPr>
        <p:spPr>
          <a:xfrm>
            <a:off x="10789580" y="6494497"/>
            <a:ext cx="961200" cy="198000"/>
          </a:xfrm>
          <a:blipFill>
            <a:blip r:embed="rId2"/>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238463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Divider slide -  green">
    <p:spTree>
      <p:nvGrpSpPr>
        <p:cNvPr id="1" name=""/>
        <p:cNvGrpSpPr/>
        <p:nvPr/>
      </p:nvGrpSpPr>
      <p:grpSpPr>
        <a:xfrm>
          <a:off x="0" y="0"/>
          <a:ext cx="0" cy="0"/>
          <a:chOff x="0" y="0"/>
          <a:chExt cx="0" cy="0"/>
        </a:xfrm>
      </p:grpSpPr>
      <p:sp>
        <p:nvSpPr>
          <p:cNvPr id="2" name="Rektangel 1"/>
          <p:cNvSpPr/>
          <p:nvPr/>
        </p:nvSpPr>
        <p:spPr>
          <a:xfrm>
            <a:off x="0" y="0"/>
            <a:ext cx="12192000" cy="185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sv-SE" sz="2400">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 xmlns:a16="http://schemas.microsoft.com/office/drawing/2014/main"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365548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5" name="Slide Number Placeholder 4"/>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17050401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ivider slide -  gray">
    <p:spTree>
      <p:nvGrpSpPr>
        <p:cNvPr id="1" name=""/>
        <p:cNvGrpSpPr/>
        <p:nvPr/>
      </p:nvGrpSpPr>
      <p:grpSpPr>
        <a:xfrm>
          <a:off x="0" y="0"/>
          <a:ext cx="0" cy="0"/>
          <a:chOff x="0" y="0"/>
          <a:chExt cx="0" cy="0"/>
        </a:xfrm>
      </p:grpSpPr>
      <p:sp>
        <p:nvSpPr>
          <p:cNvPr id="2" name="Rektangel 1"/>
          <p:cNvSpPr/>
          <p:nvPr/>
        </p:nvSpPr>
        <p:spPr>
          <a:xfrm>
            <a:off x="0" y="0"/>
            <a:ext cx="12192000" cy="1859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09585"/>
            <a:endParaRPr lang="sv-SE" sz="2400">
              <a:solidFill>
                <a:srgbClr val="FFFFFF"/>
              </a:solidFill>
            </a:endParaRPr>
          </a:p>
        </p:txBody>
      </p:sp>
      <p:sp>
        <p:nvSpPr>
          <p:cNvPr id="11" name="Title 10"/>
          <p:cNvSpPr>
            <a:spLocks noGrp="1"/>
          </p:cNvSpPr>
          <p:nvPr>
            <p:ph type="title" hasCustomPrompt="1"/>
          </p:nvPr>
        </p:nvSpPr>
        <p:spPr>
          <a:xfrm>
            <a:off x="431648" y="220717"/>
            <a:ext cx="7884988" cy="808744"/>
          </a:xfrm>
        </p:spPr>
        <p:txBody>
          <a:bodyPr lIns="0" tIns="0" rIns="0" bIns="0">
            <a:noAutofit/>
          </a:bodyPr>
          <a:lstStyle>
            <a:lvl1pPr>
              <a:lnSpc>
                <a:spcPts val="2800"/>
              </a:lnSpc>
              <a:defRPr sz="2800">
                <a:solidFill>
                  <a:schemeClr val="bg1"/>
                </a:solidFill>
              </a:defRPr>
            </a:lvl1pPr>
          </a:lstStyle>
          <a:p>
            <a:r>
              <a:rPr lang="en-US" dirty="0"/>
              <a:t>Click to write heading</a:t>
            </a:r>
            <a:endParaRPr lang="en-GB" dirty="0"/>
          </a:p>
        </p:txBody>
      </p:sp>
      <p:sp>
        <p:nvSpPr>
          <p:cNvPr id="15" name="Textplatzhalter 7"/>
          <p:cNvSpPr>
            <a:spLocks noGrp="1"/>
          </p:cNvSpPr>
          <p:nvPr>
            <p:ph type="body" sz="quarter" idx="15" hasCustomPrompt="1"/>
          </p:nvPr>
        </p:nvSpPr>
        <p:spPr>
          <a:xfrm>
            <a:off x="10789580" y="6494497"/>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
        <p:nvSpPr>
          <p:cNvPr id="6" name="Picture Placeholder 17">
            <a:extLst>
              <a:ext uri="{FF2B5EF4-FFF2-40B4-BE49-F238E27FC236}">
                <a16:creationId xmlns="" xmlns:a16="http://schemas.microsoft.com/office/drawing/2014/main" id="{2D84EF54-D015-4B93-9435-18BF71CE3653}"/>
              </a:ext>
            </a:extLst>
          </p:cNvPr>
          <p:cNvSpPr>
            <a:spLocks noGrp="1"/>
          </p:cNvSpPr>
          <p:nvPr>
            <p:ph type="pic" sz="quarter" idx="12" hasCustomPrompt="1"/>
          </p:nvPr>
        </p:nvSpPr>
        <p:spPr>
          <a:xfrm>
            <a:off x="0" y="1333041"/>
            <a:ext cx="12192000" cy="5524961"/>
          </a:xfrm>
          <a:custGeom>
            <a:avLst/>
            <a:gdLst>
              <a:gd name="connsiteX0" fmla="*/ 0 w 12192000"/>
              <a:gd name="connsiteY0" fmla="*/ 0 h 5169377"/>
              <a:gd name="connsiteX1" fmla="*/ 114147 w 12192000"/>
              <a:gd name="connsiteY1" fmla="*/ 8534 h 5169377"/>
              <a:gd name="connsiteX2" fmla="*/ 6096001 w 12192000"/>
              <a:gd name="connsiteY2" fmla="*/ 176903 h 5169377"/>
              <a:gd name="connsiteX3" fmla="*/ 12077856 w 12192000"/>
              <a:gd name="connsiteY3" fmla="*/ 8534 h 5169377"/>
              <a:gd name="connsiteX4" fmla="*/ 12192000 w 12192000"/>
              <a:gd name="connsiteY4" fmla="*/ 0 h 5169377"/>
              <a:gd name="connsiteX5" fmla="*/ 12192000 w 12192000"/>
              <a:gd name="connsiteY5" fmla="*/ 5169377 h 5169377"/>
              <a:gd name="connsiteX6" fmla="*/ 0 w 12192000"/>
              <a:gd name="connsiteY6" fmla="*/ 5169377 h 516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169377">
                <a:moveTo>
                  <a:pt x="0" y="0"/>
                </a:moveTo>
                <a:lnTo>
                  <a:pt x="114147" y="8534"/>
                </a:lnTo>
                <a:cubicBezTo>
                  <a:pt x="1645195" y="112574"/>
                  <a:pt x="3760195" y="176903"/>
                  <a:pt x="6096001" y="176903"/>
                </a:cubicBezTo>
                <a:cubicBezTo>
                  <a:pt x="8431807" y="176903"/>
                  <a:pt x="10546807" y="112574"/>
                  <a:pt x="12077856" y="8534"/>
                </a:cubicBezTo>
                <a:lnTo>
                  <a:pt x="12192000" y="0"/>
                </a:lnTo>
                <a:lnTo>
                  <a:pt x="12192000" y="5169377"/>
                </a:lnTo>
                <a:lnTo>
                  <a:pt x="0" y="5169377"/>
                </a:lnTo>
                <a:close/>
              </a:path>
            </a:pathLst>
          </a:custGeom>
          <a:solidFill>
            <a:schemeClr val="tx2">
              <a:lumMod val="20000"/>
              <a:lumOff val="80000"/>
            </a:schemeClr>
          </a:solidFill>
        </p:spPr>
        <p:txBody>
          <a:bodyPr wrap="square" lIns="180000" tIns="180000" rIns="180000" bIns="1080000" anchor="b">
            <a:noAutofit/>
          </a:bodyPr>
          <a:lstStyle>
            <a:lvl1pPr marL="0" indent="0" algn="ctr">
              <a:spcBef>
                <a:spcPts val="0"/>
              </a:spcBef>
              <a:spcAft>
                <a:spcPts val="0"/>
              </a:spcAft>
              <a:buNone/>
              <a:defRPr>
                <a:solidFill>
                  <a:schemeClr val="tx1"/>
                </a:solidFill>
                <a:latin typeface="Arial"/>
              </a:defRPr>
            </a:lvl1pPr>
          </a:lstStyle>
          <a:p>
            <a:r>
              <a:rPr lang="en-US" noProof="0" dirty="0"/>
              <a:t>Click picture icon to insert</a:t>
            </a:r>
          </a:p>
          <a:p>
            <a:r>
              <a:rPr lang="en-US" noProof="0" dirty="0"/>
              <a:t> image on gray area </a:t>
            </a:r>
          </a:p>
        </p:txBody>
      </p:sp>
      <p:sp>
        <p:nvSpPr>
          <p:cNvPr id="8" name="Textplatzhalter 7">
            <a:extLst>
              <a:ext uri="{FF2B5EF4-FFF2-40B4-BE49-F238E27FC236}">
                <a16:creationId xmlns="" xmlns:a16="http://schemas.microsoft.com/office/drawing/2014/main" id="{52FE7E9F-C64D-4876-A5F3-9B708192CCA5}"/>
              </a:ext>
            </a:extLst>
          </p:cNvPr>
          <p:cNvSpPr>
            <a:spLocks noGrp="1"/>
          </p:cNvSpPr>
          <p:nvPr>
            <p:ph type="body" sz="quarter" idx="16" hasCustomPrompt="1"/>
          </p:nvPr>
        </p:nvSpPr>
        <p:spPr>
          <a:xfrm>
            <a:off x="10789200" y="6494400"/>
            <a:ext cx="961200" cy="1980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r>
              <a:rPr lang="de-DE" dirty="0"/>
              <a:t>1</a:t>
            </a:r>
          </a:p>
        </p:txBody>
      </p:sp>
    </p:spTree>
    <p:extLst>
      <p:ext uri="{BB962C8B-B14F-4D97-AF65-F5344CB8AC3E}">
        <p14:creationId xmlns:p14="http://schemas.microsoft.com/office/powerpoint/2010/main" val="117632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p>
            <a:r>
              <a:rPr lang="en-US" smtClean="0">
                <a:solidFill>
                  <a:srgbClr val="636466"/>
                </a:solidFill>
              </a:rPr>
              <a:t>01351-01 ENX Ascom Myco 2 - DECT | Oct 2017- Mwila C. Kapema | ©2017 ASCOM </a:t>
            </a:r>
            <a:endParaRPr lang="en-US" dirty="0">
              <a:solidFill>
                <a:srgbClr val="636466"/>
              </a:solidFill>
            </a:endParaRPr>
          </a:p>
        </p:txBody>
      </p:sp>
      <p:sp>
        <p:nvSpPr>
          <p:cNvPr id="5" name="Slide Number Placeholder 4"/>
          <p:cNvSpPr>
            <a:spLocks noGrp="1"/>
          </p:cNvSpPr>
          <p:nvPr>
            <p:ph type="sldNum" sz="quarter" idx="11"/>
          </p:nvPr>
        </p:nvSpPr>
        <p:spPr/>
        <p:txBody>
          <a:bodyPr/>
          <a:lstStyle/>
          <a:p>
            <a:fld id="{69E13A72-69F1-A34D-A452-22277C2DC1F6}" type="slidenum">
              <a:rPr lang="en-US" smtClean="0">
                <a:solidFill>
                  <a:srgbClr val="636466"/>
                </a:solidFill>
              </a:rPr>
              <a:pPr/>
              <a:t>‹#›</a:t>
            </a:fld>
            <a:endParaRPr lang="en-US">
              <a:solidFill>
                <a:srgbClr val="636466"/>
              </a:solidFill>
            </a:endParaRPr>
          </a:p>
        </p:txBody>
      </p:sp>
    </p:spTree>
    <p:extLst>
      <p:ext uri="{BB962C8B-B14F-4D97-AF65-F5344CB8AC3E}">
        <p14:creationId xmlns:p14="http://schemas.microsoft.com/office/powerpoint/2010/main" val="51420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8.pn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image" Target="../media/image7.png"/><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theme" Target="../theme/theme10.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29" Type="http://schemas.openxmlformats.org/officeDocument/2006/relationships/slideLayout" Target="../slideLayouts/slideLayout249.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32" Type="http://schemas.openxmlformats.org/officeDocument/2006/relationships/theme" Target="../theme/theme1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31" Type="http://schemas.openxmlformats.org/officeDocument/2006/relationships/slideLayout" Target="../slideLayouts/slideLayout251.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26" Type="http://schemas.openxmlformats.org/officeDocument/2006/relationships/slideLayout" Target="../slideLayouts/slideLayout277.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34" Type="http://schemas.openxmlformats.org/officeDocument/2006/relationships/theme" Target="../theme/theme1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slideLayout" Target="../slideLayouts/slideLayout276.xml"/><Relationship Id="rId33" Type="http://schemas.openxmlformats.org/officeDocument/2006/relationships/slideLayout" Target="../slideLayouts/slideLayout284.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29" Type="http://schemas.openxmlformats.org/officeDocument/2006/relationships/slideLayout" Target="../slideLayouts/slideLayout280.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32" Type="http://schemas.openxmlformats.org/officeDocument/2006/relationships/slideLayout" Target="../slideLayouts/slideLayout283.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28" Type="http://schemas.openxmlformats.org/officeDocument/2006/relationships/slideLayout" Target="../slideLayouts/slideLayout279.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31" Type="http://schemas.openxmlformats.org/officeDocument/2006/relationships/slideLayout" Target="../slideLayouts/slideLayout282.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 Id="rId27" Type="http://schemas.openxmlformats.org/officeDocument/2006/relationships/slideLayout" Target="../slideLayouts/slideLayout278.xml"/><Relationship Id="rId30" Type="http://schemas.openxmlformats.org/officeDocument/2006/relationships/slideLayout" Target="../slideLayouts/slideLayout2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18" Type="http://schemas.openxmlformats.org/officeDocument/2006/relationships/slideLayout" Target="../slideLayouts/slideLayout302.xml"/><Relationship Id="rId26" Type="http://schemas.openxmlformats.org/officeDocument/2006/relationships/slideLayout" Target="../slideLayouts/slideLayout310.xml"/><Relationship Id="rId3" Type="http://schemas.openxmlformats.org/officeDocument/2006/relationships/slideLayout" Target="../slideLayouts/slideLayout287.xml"/><Relationship Id="rId21" Type="http://schemas.openxmlformats.org/officeDocument/2006/relationships/slideLayout" Target="../slideLayouts/slideLayout305.xml"/><Relationship Id="rId34" Type="http://schemas.openxmlformats.org/officeDocument/2006/relationships/theme" Target="../theme/theme13.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17" Type="http://schemas.openxmlformats.org/officeDocument/2006/relationships/slideLayout" Target="../slideLayouts/slideLayout301.xml"/><Relationship Id="rId25" Type="http://schemas.openxmlformats.org/officeDocument/2006/relationships/slideLayout" Target="../slideLayouts/slideLayout309.xml"/><Relationship Id="rId33" Type="http://schemas.openxmlformats.org/officeDocument/2006/relationships/slideLayout" Target="../slideLayouts/slideLayout317.xml"/><Relationship Id="rId2" Type="http://schemas.openxmlformats.org/officeDocument/2006/relationships/slideLayout" Target="../slideLayouts/slideLayout286.xml"/><Relationship Id="rId16" Type="http://schemas.openxmlformats.org/officeDocument/2006/relationships/slideLayout" Target="../slideLayouts/slideLayout300.xml"/><Relationship Id="rId20" Type="http://schemas.openxmlformats.org/officeDocument/2006/relationships/slideLayout" Target="../slideLayouts/slideLayout304.xml"/><Relationship Id="rId29" Type="http://schemas.openxmlformats.org/officeDocument/2006/relationships/slideLayout" Target="../slideLayouts/slideLayout313.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24" Type="http://schemas.openxmlformats.org/officeDocument/2006/relationships/slideLayout" Target="../slideLayouts/slideLayout308.xml"/><Relationship Id="rId32" Type="http://schemas.openxmlformats.org/officeDocument/2006/relationships/slideLayout" Target="../slideLayouts/slideLayout316.xml"/><Relationship Id="rId5" Type="http://schemas.openxmlformats.org/officeDocument/2006/relationships/slideLayout" Target="../slideLayouts/slideLayout289.xml"/><Relationship Id="rId15" Type="http://schemas.openxmlformats.org/officeDocument/2006/relationships/slideLayout" Target="../slideLayouts/slideLayout299.xml"/><Relationship Id="rId23" Type="http://schemas.openxmlformats.org/officeDocument/2006/relationships/slideLayout" Target="../slideLayouts/slideLayout307.xml"/><Relationship Id="rId28" Type="http://schemas.openxmlformats.org/officeDocument/2006/relationships/slideLayout" Target="../slideLayouts/slideLayout312.xml"/><Relationship Id="rId10" Type="http://schemas.openxmlformats.org/officeDocument/2006/relationships/slideLayout" Target="../slideLayouts/slideLayout294.xml"/><Relationship Id="rId19" Type="http://schemas.openxmlformats.org/officeDocument/2006/relationships/slideLayout" Target="../slideLayouts/slideLayout303.xml"/><Relationship Id="rId31" Type="http://schemas.openxmlformats.org/officeDocument/2006/relationships/slideLayout" Target="../slideLayouts/slideLayout315.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 Id="rId22" Type="http://schemas.openxmlformats.org/officeDocument/2006/relationships/slideLayout" Target="../slideLayouts/slideLayout306.xml"/><Relationship Id="rId27" Type="http://schemas.openxmlformats.org/officeDocument/2006/relationships/slideLayout" Target="../slideLayouts/slideLayout311.xml"/><Relationship Id="rId30" Type="http://schemas.openxmlformats.org/officeDocument/2006/relationships/slideLayout" Target="../slideLayouts/slideLayout3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26" Type="http://schemas.openxmlformats.org/officeDocument/2006/relationships/slideLayout" Target="../slideLayouts/slideLayout343.xml"/><Relationship Id="rId3" Type="http://schemas.openxmlformats.org/officeDocument/2006/relationships/slideLayout" Target="../slideLayouts/slideLayout320.xml"/><Relationship Id="rId21" Type="http://schemas.openxmlformats.org/officeDocument/2006/relationships/slideLayout" Target="../slideLayouts/slideLayout338.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slideLayout" Target="../slideLayouts/slideLayout342.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slideLayout" Target="../slideLayouts/slideLayout341.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slideLayout" Target="../slideLayouts/slideLayout340.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slideLayout" Target="../slideLayouts/slideLayout339.xml"/><Relationship Id="rId27"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56.xml"/><Relationship Id="rId18" Type="http://schemas.openxmlformats.org/officeDocument/2006/relationships/slideLayout" Target="../slideLayouts/slideLayout361.xml"/><Relationship Id="rId26" Type="http://schemas.openxmlformats.org/officeDocument/2006/relationships/slideLayout" Target="../slideLayouts/slideLayout369.xml"/><Relationship Id="rId39" Type="http://schemas.openxmlformats.org/officeDocument/2006/relationships/slideLayout" Target="../slideLayouts/slideLayout382.xml"/><Relationship Id="rId3" Type="http://schemas.openxmlformats.org/officeDocument/2006/relationships/slideLayout" Target="../slideLayouts/slideLayout346.xml"/><Relationship Id="rId21" Type="http://schemas.openxmlformats.org/officeDocument/2006/relationships/slideLayout" Target="../slideLayouts/slideLayout364.xml"/><Relationship Id="rId34" Type="http://schemas.openxmlformats.org/officeDocument/2006/relationships/slideLayout" Target="../slideLayouts/slideLayout377.xml"/><Relationship Id="rId42" Type="http://schemas.openxmlformats.org/officeDocument/2006/relationships/slideLayout" Target="../slideLayouts/slideLayout385.xml"/><Relationship Id="rId47" Type="http://schemas.openxmlformats.org/officeDocument/2006/relationships/slideLayout" Target="../slideLayouts/slideLayout390.xml"/><Relationship Id="rId50" Type="http://schemas.openxmlformats.org/officeDocument/2006/relationships/slideLayout" Target="../slideLayouts/slideLayout393.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17" Type="http://schemas.openxmlformats.org/officeDocument/2006/relationships/slideLayout" Target="../slideLayouts/slideLayout360.xml"/><Relationship Id="rId25" Type="http://schemas.openxmlformats.org/officeDocument/2006/relationships/slideLayout" Target="../slideLayouts/slideLayout368.xml"/><Relationship Id="rId33" Type="http://schemas.openxmlformats.org/officeDocument/2006/relationships/slideLayout" Target="../slideLayouts/slideLayout376.xml"/><Relationship Id="rId38" Type="http://schemas.openxmlformats.org/officeDocument/2006/relationships/slideLayout" Target="../slideLayouts/slideLayout381.xml"/><Relationship Id="rId46" Type="http://schemas.openxmlformats.org/officeDocument/2006/relationships/slideLayout" Target="../slideLayouts/slideLayout389.xml"/><Relationship Id="rId2" Type="http://schemas.openxmlformats.org/officeDocument/2006/relationships/slideLayout" Target="../slideLayouts/slideLayout345.xml"/><Relationship Id="rId16" Type="http://schemas.openxmlformats.org/officeDocument/2006/relationships/slideLayout" Target="../slideLayouts/slideLayout359.xml"/><Relationship Id="rId20" Type="http://schemas.openxmlformats.org/officeDocument/2006/relationships/slideLayout" Target="../slideLayouts/slideLayout363.xml"/><Relationship Id="rId29" Type="http://schemas.openxmlformats.org/officeDocument/2006/relationships/slideLayout" Target="../slideLayouts/slideLayout372.xml"/><Relationship Id="rId41" Type="http://schemas.openxmlformats.org/officeDocument/2006/relationships/slideLayout" Target="../slideLayouts/slideLayout384.xml"/><Relationship Id="rId54" Type="http://schemas.openxmlformats.org/officeDocument/2006/relationships/image" Target="../media/image4.png"/><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24" Type="http://schemas.openxmlformats.org/officeDocument/2006/relationships/slideLayout" Target="../slideLayouts/slideLayout367.xml"/><Relationship Id="rId32" Type="http://schemas.openxmlformats.org/officeDocument/2006/relationships/slideLayout" Target="../slideLayouts/slideLayout375.xml"/><Relationship Id="rId37" Type="http://schemas.openxmlformats.org/officeDocument/2006/relationships/slideLayout" Target="../slideLayouts/slideLayout380.xml"/><Relationship Id="rId40" Type="http://schemas.openxmlformats.org/officeDocument/2006/relationships/slideLayout" Target="../slideLayouts/slideLayout383.xml"/><Relationship Id="rId45" Type="http://schemas.openxmlformats.org/officeDocument/2006/relationships/slideLayout" Target="../slideLayouts/slideLayout388.xml"/><Relationship Id="rId53" Type="http://schemas.openxmlformats.org/officeDocument/2006/relationships/theme" Target="../theme/theme15.xml"/><Relationship Id="rId5" Type="http://schemas.openxmlformats.org/officeDocument/2006/relationships/slideLayout" Target="../slideLayouts/slideLayout348.xml"/><Relationship Id="rId15" Type="http://schemas.openxmlformats.org/officeDocument/2006/relationships/slideLayout" Target="../slideLayouts/slideLayout358.xml"/><Relationship Id="rId23" Type="http://schemas.openxmlformats.org/officeDocument/2006/relationships/slideLayout" Target="../slideLayouts/slideLayout366.xml"/><Relationship Id="rId28" Type="http://schemas.openxmlformats.org/officeDocument/2006/relationships/slideLayout" Target="../slideLayouts/slideLayout371.xml"/><Relationship Id="rId36" Type="http://schemas.openxmlformats.org/officeDocument/2006/relationships/slideLayout" Target="../slideLayouts/slideLayout379.xml"/><Relationship Id="rId49" Type="http://schemas.openxmlformats.org/officeDocument/2006/relationships/slideLayout" Target="../slideLayouts/slideLayout392.xml"/><Relationship Id="rId10" Type="http://schemas.openxmlformats.org/officeDocument/2006/relationships/slideLayout" Target="../slideLayouts/slideLayout353.xml"/><Relationship Id="rId19" Type="http://schemas.openxmlformats.org/officeDocument/2006/relationships/slideLayout" Target="../slideLayouts/slideLayout362.xml"/><Relationship Id="rId31" Type="http://schemas.openxmlformats.org/officeDocument/2006/relationships/slideLayout" Target="../slideLayouts/slideLayout374.xml"/><Relationship Id="rId44" Type="http://schemas.openxmlformats.org/officeDocument/2006/relationships/slideLayout" Target="../slideLayouts/slideLayout387.xml"/><Relationship Id="rId52" Type="http://schemas.openxmlformats.org/officeDocument/2006/relationships/slideLayout" Target="../slideLayouts/slideLayout395.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 Id="rId22" Type="http://schemas.openxmlformats.org/officeDocument/2006/relationships/slideLayout" Target="../slideLayouts/slideLayout365.xml"/><Relationship Id="rId27" Type="http://schemas.openxmlformats.org/officeDocument/2006/relationships/slideLayout" Target="../slideLayouts/slideLayout370.xml"/><Relationship Id="rId30" Type="http://schemas.openxmlformats.org/officeDocument/2006/relationships/slideLayout" Target="../slideLayouts/slideLayout373.xml"/><Relationship Id="rId35" Type="http://schemas.openxmlformats.org/officeDocument/2006/relationships/slideLayout" Target="../slideLayouts/slideLayout378.xml"/><Relationship Id="rId43" Type="http://schemas.openxmlformats.org/officeDocument/2006/relationships/slideLayout" Target="../slideLayouts/slideLayout386.xml"/><Relationship Id="rId48" Type="http://schemas.openxmlformats.org/officeDocument/2006/relationships/slideLayout" Target="../slideLayouts/slideLayout391.xml"/><Relationship Id="rId8" Type="http://schemas.openxmlformats.org/officeDocument/2006/relationships/slideLayout" Target="../slideLayouts/slideLayout351.xml"/><Relationship Id="rId51" Type="http://schemas.openxmlformats.org/officeDocument/2006/relationships/slideLayout" Target="../slideLayouts/slideLayout3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3" Type="http://schemas.openxmlformats.org/officeDocument/2006/relationships/slideLayout" Target="../slideLayouts/slideLayout398.xml"/><Relationship Id="rId21" Type="http://schemas.openxmlformats.org/officeDocument/2006/relationships/slideLayout" Target="../slideLayouts/slideLayout416.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slideLayout" Target="../slideLayouts/slideLayout415.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24" Type="http://schemas.openxmlformats.org/officeDocument/2006/relationships/image" Target="../media/image1.emf"/><Relationship Id="rId5" Type="http://schemas.openxmlformats.org/officeDocument/2006/relationships/slideLayout" Target="../slideLayouts/slideLayout400.xml"/><Relationship Id="rId15" Type="http://schemas.openxmlformats.org/officeDocument/2006/relationships/slideLayout" Target="../slideLayouts/slideLayout410.xml"/><Relationship Id="rId23" Type="http://schemas.openxmlformats.org/officeDocument/2006/relationships/theme" Target="../theme/theme16.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 Id="rId22" Type="http://schemas.openxmlformats.org/officeDocument/2006/relationships/slideLayout" Target="../slideLayouts/slideLayout4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18" Type="http://schemas.openxmlformats.org/officeDocument/2006/relationships/slideLayout" Target="../slideLayouts/slideLayout435.xml"/><Relationship Id="rId26" Type="http://schemas.openxmlformats.org/officeDocument/2006/relationships/slideLayout" Target="../slideLayouts/slideLayout443.xml"/><Relationship Id="rId3" Type="http://schemas.openxmlformats.org/officeDocument/2006/relationships/slideLayout" Target="../slideLayouts/slideLayout420.xml"/><Relationship Id="rId21" Type="http://schemas.openxmlformats.org/officeDocument/2006/relationships/slideLayout" Target="../slideLayouts/slideLayout438.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17" Type="http://schemas.openxmlformats.org/officeDocument/2006/relationships/slideLayout" Target="../slideLayouts/slideLayout434.xml"/><Relationship Id="rId25" Type="http://schemas.openxmlformats.org/officeDocument/2006/relationships/slideLayout" Target="../slideLayouts/slideLayout442.xml"/><Relationship Id="rId2" Type="http://schemas.openxmlformats.org/officeDocument/2006/relationships/slideLayout" Target="../slideLayouts/slideLayout419.xml"/><Relationship Id="rId16" Type="http://schemas.openxmlformats.org/officeDocument/2006/relationships/slideLayout" Target="../slideLayouts/slideLayout433.xml"/><Relationship Id="rId20" Type="http://schemas.openxmlformats.org/officeDocument/2006/relationships/slideLayout" Target="../slideLayouts/slideLayout437.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24" Type="http://schemas.openxmlformats.org/officeDocument/2006/relationships/slideLayout" Target="../slideLayouts/slideLayout441.xml"/><Relationship Id="rId5" Type="http://schemas.openxmlformats.org/officeDocument/2006/relationships/slideLayout" Target="../slideLayouts/slideLayout422.xml"/><Relationship Id="rId15" Type="http://schemas.openxmlformats.org/officeDocument/2006/relationships/slideLayout" Target="../slideLayouts/slideLayout432.xml"/><Relationship Id="rId23" Type="http://schemas.openxmlformats.org/officeDocument/2006/relationships/slideLayout" Target="../slideLayouts/slideLayout440.xml"/><Relationship Id="rId28" Type="http://schemas.openxmlformats.org/officeDocument/2006/relationships/image" Target="../media/image1.emf"/><Relationship Id="rId10" Type="http://schemas.openxmlformats.org/officeDocument/2006/relationships/slideLayout" Target="../slideLayouts/slideLayout427.xml"/><Relationship Id="rId19" Type="http://schemas.openxmlformats.org/officeDocument/2006/relationships/slideLayout" Target="../slideLayouts/slideLayout436.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slideLayout" Target="../slideLayouts/slideLayout431.xml"/><Relationship Id="rId22" Type="http://schemas.openxmlformats.org/officeDocument/2006/relationships/slideLayout" Target="../slideLayouts/slideLayout439.xml"/><Relationship Id="rId27"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slideLayout" Target="../slideLayouts/slideLayout456.xml"/><Relationship Id="rId18" Type="http://schemas.openxmlformats.org/officeDocument/2006/relationships/slideLayout" Target="../slideLayouts/slideLayout461.xml"/><Relationship Id="rId3" Type="http://schemas.openxmlformats.org/officeDocument/2006/relationships/slideLayout" Target="../slideLayouts/slideLayout446.xml"/><Relationship Id="rId21" Type="http://schemas.openxmlformats.org/officeDocument/2006/relationships/slideLayout" Target="../slideLayouts/slideLayout464.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17" Type="http://schemas.openxmlformats.org/officeDocument/2006/relationships/slideLayout" Target="../slideLayouts/slideLayout460.xml"/><Relationship Id="rId25" Type="http://schemas.openxmlformats.org/officeDocument/2006/relationships/image" Target="../media/image1.emf"/><Relationship Id="rId2" Type="http://schemas.openxmlformats.org/officeDocument/2006/relationships/slideLayout" Target="../slideLayouts/slideLayout445.xml"/><Relationship Id="rId16" Type="http://schemas.openxmlformats.org/officeDocument/2006/relationships/slideLayout" Target="../slideLayouts/slideLayout459.xml"/><Relationship Id="rId20" Type="http://schemas.openxmlformats.org/officeDocument/2006/relationships/slideLayout" Target="../slideLayouts/slideLayout463.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24" Type="http://schemas.openxmlformats.org/officeDocument/2006/relationships/theme" Target="../theme/theme18.xml"/><Relationship Id="rId5" Type="http://schemas.openxmlformats.org/officeDocument/2006/relationships/slideLayout" Target="../slideLayouts/slideLayout448.xml"/><Relationship Id="rId15" Type="http://schemas.openxmlformats.org/officeDocument/2006/relationships/slideLayout" Target="../slideLayouts/slideLayout458.xml"/><Relationship Id="rId23" Type="http://schemas.openxmlformats.org/officeDocument/2006/relationships/slideLayout" Target="../slideLayouts/slideLayout466.xml"/><Relationship Id="rId10" Type="http://schemas.openxmlformats.org/officeDocument/2006/relationships/slideLayout" Target="../slideLayouts/slideLayout453.xml"/><Relationship Id="rId19" Type="http://schemas.openxmlformats.org/officeDocument/2006/relationships/slideLayout" Target="../slideLayouts/slideLayout462.xml"/><Relationship Id="rId4" Type="http://schemas.openxmlformats.org/officeDocument/2006/relationships/slideLayout" Target="../slideLayouts/slideLayout447.xml"/><Relationship Id="rId9" Type="http://schemas.openxmlformats.org/officeDocument/2006/relationships/slideLayout" Target="../slideLayouts/slideLayout452.xml"/><Relationship Id="rId14" Type="http://schemas.openxmlformats.org/officeDocument/2006/relationships/slideLayout" Target="../slideLayouts/slideLayout457.xml"/><Relationship Id="rId22" Type="http://schemas.openxmlformats.org/officeDocument/2006/relationships/slideLayout" Target="../slideLayouts/slideLayout46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slideLayout" Target="../slideLayouts/slideLayout479.xml"/><Relationship Id="rId18" Type="http://schemas.openxmlformats.org/officeDocument/2006/relationships/theme" Target="../theme/theme19.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17" Type="http://schemas.openxmlformats.org/officeDocument/2006/relationships/slideLayout" Target="../slideLayouts/slideLayout483.xml"/><Relationship Id="rId2" Type="http://schemas.openxmlformats.org/officeDocument/2006/relationships/slideLayout" Target="../slideLayouts/slideLayout468.xml"/><Relationship Id="rId16" Type="http://schemas.openxmlformats.org/officeDocument/2006/relationships/slideLayout" Target="../slideLayouts/slideLayout482.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5" Type="http://schemas.openxmlformats.org/officeDocument/2006/relationships/slideLayout" Target="../slideLayouts/slideLayout481.xml"/><Relationship Id="rId10" Type="http://schemas.openxmlformats.org/officeDocument/2006/relationships/slideLayout" Target="../slideLayouts/slideLayout476.xml"/><Relationship Id="rId19" Type="http://schemas.openxmlformats.org/officeDocument/2006/relationships/image" Target="../media/image1.emf"/><Relationship Id="rId4" Type="http://schemas.openxmlformats.org/officeDocument/2006/relationships/slideLayout" Target="../slideLayouts/slideLayout470.xml"/><Relationship Id="rId9" Type="http://schemas.openxmlformats.org/officeDocument/2006/relationships/slideLayout" Target="../slideLayouts/slideLayout475.xml"/><Relationship Id="rId14" Type="http://schemas.openxmlformats.org/officeDocument/2006/relationships/slideLayout" Target="../slideLayouts/slideLayout4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18" Type="http://schemas.openxmlformats.org/officeDocument/2006/relationships/theme" Target="../theme/theme20.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17" Type="http://schemas.openxmlformats.org/officeDocument/2006/relationships/slideLayout" Target="../slideLayouts/slideLayout500.xml"/><Relationship Id="rId2" Type="http://schemas.openxmlformats.org/officeDocument/2006/relationships/slideLayout" Target="../slideLayouts/slideLayout485.xml"/><Relationship Id="rId16" Type="http://schemas.openxmlformats.org/officeDocument/2006/relationships/slideLayout" Target="../slideLayouts/slideLayout499.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slideLayout" Target="../slideLayouts/slideLayout498.xml"/><Relationship Id="rId10" Type="http://schemas.openxmlformats.org/officeDocument/2006/relationships/slideLayout" Target="../slideLayouts/slideLayout493.xml"/><Relationship Id="rId19" Type="http://schemas.openxmlformats.org/officeDocument/2006/relationships/image" Target="../media/image1.emf"/><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18" Type="http://schemas.openxmlformats.org/officeDocument/2006/relationships/slideLayout" Target="../slideLayouts/slideLayout518.xml"/><Relationship Id="rId26" Type="http://schemas.openxmlformats.org/officeDocument/2006/relationships/slideLayout" Target="../slideLayouts/slideLayout526.xml"/><Relationship Id="rId3" Type="http://schemas.openxmlformats.org/officeDocument/2006/relationships/slideLayout" Target="../slideLayouts/slideLayout503.xml"/><Relationship Id="rId21" Type="http://schemas.openxmlformats.org/officeDocument/2006/relationships/slideLayout" Target="../slideLayouts/slideLayout521.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slideLayout" Target="../slideLayouts/slideLayout517.xml"/><Relationship Id="rId25" Type="http://schemas.openxmlformats.org/officeDocument/2006/relationships/slideLayout" Target="../slideLayouts/slideLayout525.xml"/><Relationship Id="rId2" Type="http://schemas.openxmlformats.org/officeDocument/2006/relationships/slideLayout" Target="../slideLayouts/slideLayout502.xml"/><Relationship Id="rId16" Type="http://schemas.openxmlformats.org/officeDocument/2006/relationships/slideLayout" Target="../slideLayouts/slideLayout516.xml"/><Relationship Id="rId20" Type="http://schemas.openxmlformats.org/officeDocument/2006/relationships/slideLayout" Target="../slideLayouts/slideLayout520.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24" Type="http://schemas.openxmlformats.org/officeDocument/2006/relationships/slideLayout" Target="../slideLayouts/slideLayout524.xml"/><Relationship Id="rId5" Type="http://schemas.openxmlformats.org/officeDocument/2006/relationships/slideLayout" Target="../slideLayouts/slideLayout505.xml"/><Relationship Id="rId15" Type="http://schemas.openxmlformats.org/officeDocument/2006/relationships/slideLayout" Target="../slideLayouts/slideLayout515.xml"/><Relationship Id="rId23" Type="http://schemas.openxmlformats.org/officeDocument/2006/relationships/slideLayout" Target="../slideLayouts/slideLayout523.xml"/><Relationship Id="rId28" Type="http://schemas.openxmlformats.org/officeDocument/2006/relationships/theme" Target="../theme/theme21.xml"/><Relationship Id="rId10" Type="http://schemas.openxmlformats.org/officeDocument/2006/relationships/slideLayout" Target="../slideLayouts/slideLayout510.xml"/><Relationship Id="rId19" Type="http://schemas.openxmlformats.org/officeDocument/2006/relationships/slideLayout" Target="../slideLayouts/slideLayout519.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slideLayout" Target="../slideLayouts/slideLayout514.xml"/><Relationship Id="rId22" Type="http://schemas.openxmlformats.org/officeDocument/2006/relationships/slideLayout" Target="../slideLayouts/slideLayout522.xml"/><Relationship Id="rId27" Type="http://schemas.openxmlformats.org/officeDocument/2006/relationships/slideLayout" Target="../slideLayouts/slideLayout5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18" Type="http://schemas.openxmlformats.org/officeDocument/2006/relationships/slideLayout" Target="../slideLayouts/slideLayout545.xml"/><Relationship Id="rId26" Type="http://schemas.openxmlformats.org/officeDocument/2006/relationships/slideLayout" Target="../slideLayouts/slideLayout553.xml"/><Relationship Id="rId3" Type="http://schemas.openxmlformats.org/officeDocument/2006/relationships/slideLayout" Target="../slideLayouts/slideLayout530.xml"/><Relationship Id="rId21" Type="http://schemas.openxmlformats.org/officeDocument/2006/relationships/slideLayout" Target="../slideLayouts/slideLayout548.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slideLayout" Target="../slideLayouts/slideLayout544.xml"/><Relationship Id="rId25" Type="http://schemas.openxmlformats.org/officeDocument/2006/relationships/slideLayout" Target="../slideLayouts/slideLayout552.xml"/><Relationship Id="rId2" Type="http://schemas.openxmlformats.org/officeDocument/2006/relationships/slideLayout" Target="../slideLayouts/slideLayout529.xml"/><Relationship Id="rId16" Type="http://schemas.openxmlformats.org/officeDocument/2006/relationships/slideLayout" Target="../slideLayouts/slideLayout543.xml"/><Relationship Id="rId20" Type="http://schemas.openxmlformats.org/officeDocument/2006/relationships/slideLayout" Target="../slideLayouts/slideLayout547.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24" Type="http://schemas.openxmlformats.org/officeDocument/2006/relationships/slideLayout" Target="../slideLayouts/slideLayout551.xml"/><Relationship Id="rId5" Type="http://schemas.openxmlformats.org/officeDocument/2006/relationships/slideLayout" Target="../slideLayouts/slideLayout532.xml"/><Relationship Id="rId15" Type="http://schemas.openxmlformats.org/officeDocument/2006/relationships/slideLayout" Target="../slideLayouts/slideLayout542.xml"/><Relationship Id="rId23" Type="http://schemas.openxmlformats.org/officeDocument/2006/relationships/slideLayout" Target="../slideLayouts/slideLayout550.xml"/><Relationship Id="rId28" Type="http://schemas.openxmlformats.org/officeDocument/2006/relationships/theme" Target="../theme/theme22.xml"/><Relationship Id="rId10" Type="http://schemas.openxmlformats.org/officeDocument/2006/relationships/slideLayout" Target="../slideLayouts/slideLayout537.xml"/><Relationship Id="rId19" Type="http://schemas.openxmlformats.org/officeDocument/2006/relationships/slideLayout" Target="../slideLayouts/slideLayout546.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slideLayout" Target="../slideLayouts/slideLayout541.xml"/><Relationship Id="rId22" Type="http://schemas.openxmlformats.org/officeDocument/2006/relationships/slideLayout" Target="../slideLayouts/slideLayout549.xml"/><Relationship Id="rId27" Type="http://schemas.openxmlformats.org/officeDocument/2006/relationships/slideLayout" Target="../slideLayouts/slideLayout55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18" Type="http://schemas.openxmlformats.org/officeDocument/2006/relationships/slideLayout" Target="../slideLayouts/slideLayout572.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17" Type="http://schemas.openxmlformats.org/officeDocument/2006/relationships/slideLayout" Target="../slideLayouts/slideLayout571.xml"/><Relationship Id="rId2" Type="http://schemas.openxmlformats.org/officeDocument/2006/relationships/slideLayout" Target="../slideLayouts/slideLayout556.xml"/><Relationship Id="rId16" Type="http://schemas.openxmlformats.org/officeDocument/2006/relationships/slideLayout" Target="../slideLayouts/slideLayout570.xml"/><Relationship Id="rId20" Type="http://schemas.openxmlformats.org/officeDocument/2006/relationships/image" Target="../media/image1.emf"/><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5" Type="http://schemas.openxmlformats.org/officeDocument/2006/relationships/slideLayout" Target="../slideLayouts/slideLayout569.xml"/><Relationship Id="rId10" Type="http://schemas.openxmlformats.org/officeDocument/2006/relationships/slideLayout" Target="../slideLayouts/slideLayout564.xml"/><Relationship Id="rId19" Type="http://schemas.openxmlformats.org/officeDocument/2006/relationships/theme" Target="../theme/theme23.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slideLayout" Target="../slideLayouts/slideLayout5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slideLayout" Target="../slideLayouts/slideLayout585.xml"/><Relationship Id="rId18" Type="http://schemas.openxmlformats.org/officeDocument/2006/relationships/theme" Target="../theme/theme24.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slideLayout" Target="../slideLayouts/slideLayout584.xml"/><Relationship Id="rId17" Type="http://schemas.openxmlformats.org/officeDocument/2006/relationships/slideLayout" Target="../slideLayouts/slideLayout589.xml"/><Relationship Id="rId2" Type="http://schemas.openxmlformats.org/officeDocument/2006/relationships/slideLayout" Target="../slideLayouts/slideLayout574.xml"/><Relationship Id="rId16" Type="http://schemas.openxmlformats.org/officeDocument/2006/relationships/slideLayout" Target="../slideLayouts/slideLayout588.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5" Type="http://schemas.openxmlformats.org/officeDocument/2006/relationships/slideLayout" Target="../slideLayouts/slideLayout587.xml"/><Relationship Id="rId10" Type="http://schemas.openxmlformats.org/officeDocument/2006/relationships/slideLayout" Target="../slideLayouts/slideLayout582.xml"/><Relationship Id="rId19" Type="http://schemas.openxmlformats.org/officeDocument/2006/relationships/image" Target="../media/image1.emf"/><Relationship Id="rId4" Type="http://schemas.openxmlformats.org/officeDocument/2006/relationships/slideLayout" Target="../slideLayouts/slideLayout576.xml"/><Relationship Id="rId9" Type="http://schemas.openxmlformats.org/officeDocument/2006/relationships/slideLayout" Target="../slideLayouts/slideLayout581.xml"/><Relationship Id="rId14" Type="http://schemas.openxmlformats.org/officeDocument/2006/relationships/slideLayout" Target="../slideLayouts/slideLayout5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1.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emf"/><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image" Target="../media/image1.emf"/><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theme" Target="../theme/theme5.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image" Target="../media/image1.emf"/><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50" Type="http://schemas.openxmlformats.org/officeDocument/2006/relationships/slideLayout" Target="../slideLayouts/slideLayout170.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slideLayout" Target="../slideLayouts/slideLayout161.xml"/><Relationship Id="rId54" Type="http://schemas.openxmlformats.org/officeDocument/2006/relationships/image" Target="../media/image4.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3" Type="http://schemas.openxmlformats.org/officeDocument/2006/relationships/theme" Target="../theme/theme7.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52" Type="http://schemas.openxmlformats.org/officeDocument/2006/relationships/slideLayout" Target="../slideLayouts/slideLayout172.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8" Type="http://schemas.openxmlformats.org/officeDocument/2006/relationships/slideLayout" Target="../slideLayouts/slideLayout128.xml"/><Relationship Id="rId51" Type="http://schemas.openxmlformats.org/officeDocument/2006/relationships/slideLayout" Target="../slideLayouts/slideLayout1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29" Type="http://schemas.openxmlformats.org/officeDocument/2006/relationships/theme" Target="../theme/theme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8.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image" Target="../media/image7.png"/><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theme" Target="../theme/theme9.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smtClean="0"/>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t>PRESENTATION NAME |  DATE AND CREATOR | ©2017 ASCOM </a:t>
            </a:r>
            <a:endParaRPr lang="en-US" dirty="0"/>
          </a:p>
        </p:txBody>
      </p:sp>
      <p:sp>
        <p:nvSpPr>
          <p:cNvPr id="9" name="Textplatzhalter 7"/>
          <p:cNvSpPr txBox="1">
            <a:spLocks/>
          </p:cNvSpPr>
          <p:nvPr userDrawn="1"/>
        </p:nvSpPr>
        <p:spPr>
          <a:xfrm>
            <a:off x="10789580" y="6494497"/>
            <a:ext cx="961200" cy="198000"/>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1</a:t>
            </a:r>
            <a:endParaRPr lang="de-DE" dirty="0"/>
          </a:p>
        </p:txBody>
      </p:sp>
      <p:sp>
        <p:nvSpPr>
          <p:cNvPr id="10" name="Foliennummernplatzhalter 5">
            <a:extLst>
              <a:ext uri="{FF2B5EF4-FFF2-40B4-BE49-F238E27FC236}">
                <a16:creationId xmlns:a16="http://schemas.microsoft.com/office/drawing/2014/main" xmlns=""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pPr/>
              <a:t>‹#›</a:t>
            </a:fld>
            <a:endParaRPr lang="en-US" dirty="0"/>
          </a:p>
        </p:txBody>
      </p:sp>
    </p:spTree>
    <p:extLst>
      <p:ext uri="{BB962C8B-B14F-4D97-AF65-F5344CB8AC3E}">
        <p14:creationId xmlns:p14="http://schemas.microsoft.com/office/powerpoint/2010/main" val="1529639170"/>
      </p:ext>
    </p:extLst>
  </p:cSld>
  <p:clrMap bg1="lt1" tx1="dk1" bg2="lt2" tx2="dk2" accent1="accent1" accent2="accent2" accent3="accent3" accent4="accent4" accent5="accent5" accent6="accent6" hlink="hlink" folHlink="folHlink"/>
  <p:sldLayoutIdLst>
    <p:sldLayoutId id="2147483684" r:id="rId1"/>
    <p:sldLayoutId id="2147483668" r:id="rId2"/>
    <p:sldLayoutId id="2147483683" r:id="rId3"/>
    <p:sldLayoutId id="2147483678" r:id="rId4"/>
    <p:sldLayoutId id="2147483669" r:id="rId5"/>
    <p:sldLayoutId id="2147483670" r:id="rId6"/>
    <p:sldLayoutId id="2147483671" r:id="rId7"/>
    <p:sldLayoutId id="2147483682" r:id="rId8"/>
    <p:sldLayoutId id="2147483674" r:id="rId9"/>
    <p:sldLayoutId id="2147483660" r:id="rId10"/>
    <p:sldLayoutId id="2147483650" r:id="rId11"/>
    <p:sldLayoutId id="2147483672" r:id="rId12"/>
    <p:sldLayoutId id="2147483654" r:id="rId13"/>
    <p:sldLayoutId id="2147483687" r:id="rId14"/>
    <p:sldLayoutId id="2147483685" r:id="rId15"/>
    <p:sldLayoutId id="214748367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ct val="1020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tile tx="0" ty="0" sx="100000" sy="100000" flip="none" algn="tl"/>
        </a:blipFill>
        <a:effectLst/>
      </p:bgPr>
    </p:bg>
    <p:spTree>
      <p:nvGrpSpPr>
        <p:cNvPr id="1" name=""/>
        <p:cNvGrpSpPr/>
        <p:nvPr/>
      </p:nvGrpSpPr>
      <p:grpSpPr>
        <a:xfrm>
          <a:off x="0" y="0"/>
          <a:ext cx="0" cy="0"/>
          <a:chOff x="0" y="0"/>
          <a:chExt cx="0" cy="0"/>
        </a:xfrm>
      </p:grpSpPr>
      <p:pic>
        <p:nvPicPr>
          <p:cNvPr id="2" name="ASCOM Logo 1000px.png" descr="ASCOM Logo 1000px.png"/>
          <p:cNvPicPr>
            <a:picLocks noChangeAspect="1"/>
          </p:cNvPicPr>
          <p:nvPr/>
        </p:nvPicPr>
        <p:blipFill>
          <a:blip r:embed="rId13">
            <a:extLst/>
          </a:blip>
          <a:stretch>
            <a:fillRect/>
          </a:stretch>
        </p:blipFill>
        <p:spPr>
          <a:xfrm>
            <a:off x="10097789" y="444713"/>
            <a:ext cx="1710908" cy="383245"/>
          </a:xfrm>
          <a:prstGeom prst="rect">
            <a:avLst/>
          </a:prstGeom>
          <a:ln w="12700">
            <a:miter lim="400000"/>
          </a:ln>
        </p:spPr>
      </p:pic>
      <p:sp>
        <p:nvSpPr>
          <p:cNvPr id="3"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249109" y="6420241"/>
            <a:ext cx="303004" cy="355601"/>
          </a:xfrm>
          <a:prstGeom prst="rect">
            <a:avLst/>
          </a:prstGeom>
          <a:ln w="12700">
            <a:miter lim="400000"/>
          </a:ln>
        </p:spPr>
        <p:txBody>
          <a:bodyPr wrap="none" lIns="0" tIns="0" rIns="0" bIns="0" anchor="ctr">
            <a:spAutoFit/>
          </a:bodyPr>
          <a:lstStyle>
            <a:lvl1pPr algn="r">
              <a:lnSpc>
                <a:spcPct val="100000"/>
              </a:lnSpc>
              <a:defRPr sz="2100" spc="65">
                <a:solidFill>
                  <a:schemeClr val="accent1"/>
                </a:solidFill>
                <a:latin typeface="Source Sans Pro Semibold"/>
                <a:ea typeface="Source Sans Pro Semibold"/>
                <a:cs typeface="Source Sans Pro Semibold"/>
                <a:sym typeface="Source Sans Pro Semibold"/>
              </a:defRPr>
            </a:lvl1pPr>
          </a:lstStyle>
          <a:p>
            <a:pPr defTabSz="457200" hangingPunct="0"/>
            <a:fld id="{86CB4B4D-7CA3-9044-876B-883B54F8677D}" type="slidenum">
              <a:rPr kern="0">
                <a:solidFill>
                  <a:srgbClr val="ED1C24"/>
                </a:solidFill>
              </a:rPr>
              <a:pPr defTabSz="457200" hangingPunct="0"/>
              <a:t>‹#›</a:t>
            </a:fld>
            <a:endParaRPr kern="0">
              <a:solidFill>
                <a:srgbClr val="ED1C24"/>
              </a:solidFill>
            </a:endParaRPr>
          </a:p>
        </p:txBody>
      </p:sp>
    </p:spTree>
    <p:extLst>
      <p:ext uri="{BB962C8B-B14F-4D97-AF65-F5344CB8AC3E}">
        <p14:creationId xmlns:p14="http://schemas.microsoft.com/office/powerpoint/2010/main" val="1232077431"/>
      </p:ext>
    </p:extLst>
  </p:cSld>
  <p:clrMap bg1="dk1" tx1="lt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Lst>
  <p:transition spd="med"/>
  <p:txStyles>
    <p:titleStyle>
      <a:lvl1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1pPr>
      <a:lvl2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2pPr>
      <a:lvl3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3pPr>
      <a:lvl4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4pPr>
      <a:lvl5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5pPr>
      <a:lvl6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6pPr>
      <a:lvl7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7pPr>
      <a:lvl8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8pPr>
      <a:lvl9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9pPr>
    </p:titleStyle>
    <p:bodyStyle>
      <a:lvl1pPr marL="237060" marR="0" indent="-237060"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1pPr>
      <a:lvl2pPr marL="533386" marR="0" indent="-296326"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2pPr>
      <a:lvl3pPr marL="731139" marR="0" indent="-25701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3pPr>
      <a:lvl4pPr marL="936249" marR="0" indent="-282215"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4pPr>
      <a:lvl5pPr marL="1130770" marR="0" indent="-398421"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5pPr>
      <a:lvl6pPr marL="0" marR="0" indent="3047924" algn="l" defTabSz="609584" rtl="0" latinLnBrk="0">
        <a:lnSpc>
          <a:spcPct val="100000"/>
        </a:lnSpc>
        <a:spcBef>
          <a:spcPts val="800"/>
        </a:spcBef>
        <a:spcAft>
          <a:spcPts val="0"/>
        </a:spcAft>
        <a:buClr>
          <a:schemeClr val="accent1"/>
        </a:buClr>
        <a:buSzTx/>
        <a:buFont typeface="Arial"/>
        <a:buNone/>
        <a:tabLst/>
        <a:defRPr sz="2000" b="0" i="0" u="none" strike="noStrike" cap="none" spc="0" baseline="0">
          <a:ln>
            <a:noFill/>
          </a:ln>
          <a:solidFill>
            <a:srgbClr val="000000"/>
          </a:solidFill>
          <a:uFillTx/>
          <a:latin typeface="+mj-lt"/>
          <a:ea typeface="+mj-ea"/>
          <a:cs typeface="+mj-cs"/>
          <a:sym typeface="Arial"/>
        </a:defRPr>
      </a:lvl6pPr>
      <a:lvl7pPr marL="4016087" marR="0" indent="-35857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7pPr>
      <a:lvl8pPr marL="4625672" marR="0" indent="-35857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8pPr>
      <a:lvl9pPr marL="5235256" marR="0" indent="-35857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9pPr>
    </p:bodyStyle>
    <p:otherStyle>
      <a:lvl1pPr marL="0" marR="0" indent="0"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1pPr>
      <a:lvl2pPr marL="0" marR="0" indent="609584"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2pPr>
      <a:lvl3pPr marL="0" marR="0" indent="1219169"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3pPr>
      <a:lvl4pPr marL="0" marR="0" indent="1828754"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4pPr>
      <a:lvl5pPr marL="0" marR="0" indent="2438338"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5pPr>
      <a:lvl6pPr marL="0" marR="0" indent="3047924"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6pPr>
      <a:lvl7pPr marL="0" marR="0" indent="3657508"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7pPr>
      <a:lvl8pPr marL="0" marR="0" indent="4267093"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8pPr>
      <a:lvl9pPr marL="0" marR="0" indent="4876677"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©2016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2503028249"/>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guide id="8" orient="horz" pos="75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©2016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2524649637"/>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guide id="8" orient="horz" pos="75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©2016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422697118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 id="2147484034" r:id="rId31"/>
    <p:sldLayoutId id="2147484035" r:id="rId32"/>
    <p:sldLayoutId id="2147484036" r:id="rId3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guide id="8" orient="horz" pos="75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a:t>Click to edit</a:t>
            </a:r>
          </a:p>
        </p:txBody>
      </p:sp>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Calibri" panose="020F0502020204030204" pitchFamily="34" charset="0"/>
                <a:cs typeface="Calibri" panose="020F0502020204030204" pitchFamily="34" charset="0"/>
              </a:defRPr>
            </a:lvl1pPr>
          </a:lstStyle>
          <a:p>
            <a:pPr defTabSz="609585"/>
            <a:r>
              <a:rPr lang="en-US" dirty="0" smtClean="0"/>
              <a:t>NAME OF THE PRESENTATION |  DATE AND CREATOR | ©2016 ASCOM </a:t>
            </a:r>
            <a:endParaRPr lang="en-US" dirty="0"/>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Calibri" panose="020F0502020204030204" pitchFamily="34" charset="0"/>
              </a:defRPr>
            </a:lvl1pPr>
          </a:lstStyle>
          <a:p>
            <a:pPr defTabSz="609585"/>
            <a:fld id="{69E13A72-69F1-A34D-A452-22277C2DC1F6}" type="slidenum">
              <a:rPr lang="en-US" smtClean="0"/>
              <a:pPr defTabSz="609585"/>
              <a:t>‹#›</a:t>
            </a:fld>
            <a:endParaRPr lang="en-US" dirty="0"/>
          </a:p>
        </p:txBody>
      </p:sp>
    </p:spTree>
    <p:extLst>
      <p:ext uri="{BB962C8B-B14F-4D97-AF65-F5344CB8AC3E}">
        <p14:creationId xmlns:p14="http://schemas.microsoft.com/office/powerpoint/2010/main" val="685920017"/>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 id="2147484095" r:id="rId19"/>
    <p:sldLayoutId id="2147484096" r:id="rId20"/>
    <p:sldLayoutId id="2147484097" r:id="rId21"/>
    <p:sldLayoutId id="2147484098" r:id="rId22"/>
    <p:sldLayoutId id="2147484099" r:id="rId23"/>
    <p:sldLayoutId id="2147484100" r:id="rId24"/>
    <p:sldLayoutId id="2147484101" r:id="rId25"/>
    <p:sldLayoutId id="2147484102"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defTabSz="609585" rtl="0" eaLnBrk="1" latinLnBrk="0" hangingPunct="1">
        <a:spcBef>
          <a:spcPct val="0"/>
        </a:spcBef>
        <a:buNone/>
        <a:defRPr sz="3200" b="0" kern="0" cap="none" spc="93">
          <a:solidFill>
            <a:srgbClr val="ED1C24"/>
          </a:solidFill>
          <a:latin typeface="Calibri" panose="020F0502020204030204" pitchFamily="34" charset="0"/>
          <a:ea typeface="+mj-ea"/>
          <a:cs typeface="Calibri" panose="020F0502020204030204" pitchFamily="34" charset="0"/>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Calibri" panose="020F0502020204030204" pitchFamily="34" charset="0"/>
          <a:ea typeface="+mn-ea"/>
          <a:cs typeface="Calibri" panose="020F0502020204030204" pitchFamily="34" charset="0"/>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Calibri" panose="020F0502020204030204" pitchFamily="34" charset="0"/>
          <a:ea typeface="+mn-ea"/>
          <a:cs typeface="Calibri" panose="020F0502020204030204" pitchFamily="34" charset="0"/>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Calibri" panose="020F0502020204030204" pitchFamily="34" charset="0"/>
          <a:ea typeface="+mn-ea"/>
          <a:cs typeface="Calibri" panose="020F0502020204030204" pitchFamily="34" charset="0"/>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Calibri" panose="020F0502020204030204" pitchFamily="34" charset="0"/>
          <a:ea typeface="+mn-ea"/>
          <a:cs typeface="Calibri" panose="020F0502020204030204" pitchFamily="34" charset="0"/>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guide id="8" orient="horz" pos="75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33757" y="1444625"/>
            <a:ext cx="11316676"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pic>
        <p:nvPicPr>
          <p:cNvPr id="7" name="Picture 11" descr="Ascom_RGB.png"/>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©2015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539489036"/>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 id="2147484127" r:id="rId23"/>
    <p:sldLayoutId id="2147484128" r:id="rId24"/>
    <p:sldLayoutId id="2147484129" r:id="rId25"/>
    <p:sldLayoutId id="2147484130" r:id="rId26"/>
    <p:sldLayoutId id="2147484131" r:id="rId27"/>
    <p:sldLayoutId id="2147484132" r:id="rId28"/>
    <p:sldLayoutId id="2147484133" r:id="rId29"/>
    <p:sldLayoutId id="2147484134" r:id="rId30"/>
    <p:sldLayoutId id="2147484135" r:id="rId31"/>
    <p:sldLayoutId id="2147484136" r:id="rId32"/>
    <p:sldLayoutId id="2147484137" r:id="rId33"/>
    <p:sldLayoutId id="2147484138" r:id="rId34"/>
    <p:sldLayoutId id="2147484139" r:id="rId35"/>
    <p:sldLayoutId id="2147484140" r:id="rId36"/>
    <p:sldLayoutId id="2147484141" r:id="rId37"/>
    <p:sldLayoutId id="2147484142" r:id="rId38"/>
    <p:sldLayoutId id="2147484143" r:id="rId39"/>
    <p:sldLayoutId id="2147484144" r:id="rId40"/>
    <p:sldLayoutId id="2147484145" r:id="rId41"/>
    <p:sldLayoutId id="2147484146" r:id="rId42"/>
    <p:sldLayoutId id="2147484147" r:id="rId43"/>
    <p:sldLayoutId id="2147484148" r:id="rId44"/>
    <p:sldLayoutId id="2147484149" r:id="rId45"/>
    <p:sldLayoutId id="2147484150" r:id="rId46"/>
    <p:sldLayoutId id="2147484151" r:id="rId47"/>
    <p:sldLayoutId id="2147484152" r:id="rId48"/>
    <p:sldLayoutId id="2147484153" r:id="rId49"/>
    <p:sldLayoutId id="2147484154" r:id="rId50"/>
    <p:sldLayoutId id="2147484155" r:id="rId51"/>
    <p:sldLayoutId id="2147484156" r:id="rId5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a:t>Click to edit</a:t>
            </a:r>
          </a:p>
        </p:txBody>
      </p:sp>
      <p:sp>
        <p:nvSpPr>
          <p:cNvPr id="13" name="Textplatzhalter 7"/>
          <p:cNvSpPr txBox="1">
            <a:spLocks/>
          </p:cNvSpPr>
          <p:nvPr userDrawn="1"/>
        </p:nvSpPr>
        <p:spPr>
          <a:xfrm>
            <a:off x="10899308" y="216000"/>
            <a:ext cx="961200" cy="198000"/>
          </a:xfrm>
          <a:prstGeom prst="rect">
            <a:avLst/>
          </a:prstGeom>
          <a:blipFill>
            <a:blip r:embed="rId24"/>
            <a:stretch>
              <a:fillRect/>
            </a:stretch>
          </a:blipFill>
        </p:spPr>
        <p:txBody>
          <a:bodyPr/>
          <a:lstStyle>
            <a:lvl1pPr marL="0" marR="0" indent="0" algn="l" defTabSz="609585" rtl="0" eaLnBrk="1" fontAlgn="auto" latinLnBrk="0" hangingPunct="1">
              <a:lnSpc>
                <a:spcPct val="100000"/>
              </a:lnSpc>
              <a:spcBef>
                <a:spcPts val="800"/>
              </a:spcBef>
              <a:spcAft>
                <a:spcPts val="400"/>
              </a:spcAft>
              <a:buClr>
                <a:srgbClr val="ED1C24"/>
              </a:buClr>
              <a:buSzTx/>
              <a:buFont typeface="Arial"/>
              <a:buNone/>
              <a:tabLst/>
              <a:defRPr sz="100" kern="1200" baseline="0">
                <a:solidFill>
                  <a:schemeClr val="bg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a:lstStyle>
          <a:p>
            <a:r>
              <a:rPr lang="de-DE">
                <a:solidFill>
                  <a:srgbClr val="FFFFFF"/>
                </a:solidFill>
              </a:rPr>
              <a:t>1</a:t>
            </a:r>
          </a:p>
        </p:txBody>
      </p:sp>
      <p:sp>
        <p:nvSpPr>
          <p:cNvPr id="2" name="TextBox 1"/>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smtClean="0">
                <a:solidFill>
                  <a:srgbClr val="000000"/>
                </a:solidFill>
                <a:cs typeface="Arial"/>
              </a:rPr>
              <a:t>Ascom UK - Private &amp; Confidential</a:t>
            </a:r>
          </a:p>
        </p:txBody>
      </p:sp>
    </p:spTree>
    <p:extLst>
      <p:ext uri="{BB962C8B-B14F-4D97-AF65-F5344CB8AC3E}">
        <p14:creationId xmlns:p14="http://schemas.microsoft.com/office/powerpoint/2010/main" val="1583341097"/>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a:t>Click to edit</a:t>
            </a:r>
          </a:p>
        </p:txBody>
      </p:sp>
      <p:sp>
        <p:nvSpPr>
          <p:cNvPr id="9" name="Foliennummernplatzhalter 5"/>
          <p:cNvSpPr>
            <a:spLocks noGrp="1"/>
          </p:cNvSpPr>
          <p:nvPr>
            <p:ph type="sldNum" sz="quarter" idx="4"/>
          </p:nvPr>
        </p:nvSpPr>
        <p:spPr>
          <a:xfrm>
            <a:off x="5888112" y="6526042"/>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a:sym typeface="Helvetica"/>
            </a:endParaRPr>
          </a:p>
        </p:txBody>
      </p:sp>
      <p:sp>
        <p:nvSpPr>
          <p:cNvPr id="11" name="Fußzeilenplatzhalter 3"/>
          <p:cNvSpPr>
            <a:spLocks noGrp="1"/>
          </p:cNvSpPr>
          <p:nvPr>
            <p:ph type="ftr" sz="quarter" idx="3"/>
          </p:nvPr>
        </p:nvSpPr>
        <p:spPr>
          <a:xfrm>
            <a:off x="431648" y="6546931"/>
            <a:ext cx="5401992" cy="123111"/>
          </a:xfrm>
          <a:prstGeom prst="rect">
            <a:avLst/>
          </a:prstGeom>
        </p:spPr>
        <p:txBody>
          <a:bodyPr vert="horz" wrap="square" lIns="0" tIns="0" rIns="0" bIns="0" rtlCol="0" anchor="ctr">
            <a:spAutoFit/>
          </a:bodyPr>
          <a:lstStyle>
            <a:lvl1pPr algn="l">
              <a:defRPr sz="800" kern="0" cap="all" spc="53" baseline="0">
                <a:solidFill>
                  <a:srgbClr val="6D6E71"/>
                </a:solidFill>
                <a:latin typeface="Arial"/>
                <a:cs typeface="Arial"/>
              </a:defRPr>
            </a:lvl1pPr>
          </a:lstStyle>
          <a:p>
            <a:pPr defTabSz="609585"/>
            <a:r>
              <a:rPr lang="en-US" smtClean="0">
                <a:sym typeface="Helvetica"/>
              </a:rPr>
              <a:t>DIGISTAT VITALS SALES TRAINING PRESENTATION 1311-01 |  DANIEL RHODIN | ©2017 ASCOM </a:t>
            </a:r>
            <a:endParaRPr lang="en-US" dirty="0">
              <a:sym typeface="Helvetica"/>
            </a:endParaRPr>
          </a:p>
        </p:txBody>
      </p:sp>
      <p:sp>
        <p:nvSpPr>
          <p:cNvPr id="13" name="Textplatzhalter 7"/>
          <p:cNvSpPr txBox="1">
            <a:spLocks/>
          </p:cNvSpPr>
          <p:nvPr userDrawn="1"/>
        </p:nvSpPr>
        <p:spPr>
          <a:xfrm>
            <a:off x="10789580" y="6494497"/>
            <a:ext cx="961200" cy="198000"/>
          </a:xfrm>
          <a:prstGeom prst="rect">
            <a:avLst/>
          </a:prstGeom>
          <a:blipFill>
            <a:blip r:embed="rId28" cstate="email">
              <a:extLst>
                <a:ext uri="{28A0092B-C50C-407E-A947-70E740481C1C}">
                  <a14:useLocalDpi xmlns:a14="http://schemas.microsoft.com/office/drawing/2010/main"/>
                </a:ext>
              </a:extLst>
            </a:blip>
            <a:stretch>
              <a:fillRect/>
            </a:stretch>
          </a:blipFill>
        </p:spPr>
        <p:txBody>
          <a:bodyPr/>
          <a:lstStyle>
            <a:lvl1pPr marL="0" marR="0" indent="0" algn="l" defTabSz="609585" rtl="0" eaLnBrk="1" fontAlgn="auto" latinLnBrk="0" hangingPunct="1">
              <a:lnSpc>
                <a:spcPct val="100000"/>
              </a:lnSpc>
              <a:spcBef>
                <a:spcPts val="800"/>
              </a:spcBef>
              <a:spcAft>
                <a:spcPts val="400"/>
              </a:spcAft>
              <a:buClr>
                <a:srgbClr val="ED1C24"/>
              </a:buClr>
              <a:buSzTx/>
              <a:buFont typeface="Arial"/>
              <a:buNone/>
              <a:tabLst/>
              <a:defRPr sz="100" kern="1200" baseline="0">
                <a:solidFill>
                  <a:schemeClr val="bg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a:lstStyle>
          <a:p>
            <a:r>
              <a:rPr lang="de-DE">
                <a:solidFill>
                  <a:srgbClr val="FFFFFF"/>
                </a:solidFill>
                <a:sym typeface="Helvetica"/>
              </a:rPr>
              <a:t>1</a:t>
            </a:r>
            <a:endParaRPr lang="de-DE" dirty="0">
              <a:solidFill>
                <a:srgbClr val="FFFFFF"/>
              </a:solidFill>
              <a:sym typeface="Helvetica"/>
            </a:endParaRPr>
          </a:p>
        </p:txBody>
      </p:sp>
    </p:spTree>
    <p:extLst>
      <p:ext uri="{BB962C8B-B14F-4D97-AF65-F5344CB8AC3E}">
        <p14:creationId xmlns:p14="http://schemas.microsoft.com/office/powerpoint/2010/main" val="2908145680"/>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 id="2147484215" r:id="rId16"/>
    <p:sldLayoutId id="2147484216" r:id="rId17"/>
    <p:sldLayoutId id="2147484217" r:id="rId18"/>
    <p:sldLayoutId id="2147484218" r:id="rId19"/>
    <p:sldLayoutId id="2147484219" r:id="rId20"/>
    <p:sldLayoutId id="2147484220" r:id="rId21"/>
    <p:sldLayoutId id="2147484221" r:id="rId22"/>
    <p:sldLayoutId id="2147484222" r:id="rId23"/>
    <p:sldLayoutId id="2147484223" r:id="rId24"/>
    <p:sldLayoutId id="2147484224" r:id="rId25"/>
    <p:sldLayoutId id="2147484225" r:id="rId2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2800" b="0" kern="0" cap="none" spc="93">
          <a:solidFill>
            <a:schemeClr val="tx1">
              <a:lumMod val="65000"/>
              <a:lumOff val="35000"/>
            </a:schemeClr>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lumMod val="65000"/>
              <a:lumOff val="35000"/>
            </a:schemeClr>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lumMod val="65000"/>
              <a:lumOff val="35000"/>
            </a:schemeClr>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lumMod val="65000"/>
              <a:lumOff val="35000"/>
            </a:schemeClr>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lumMod val="65000"/>
              <a:lumOff val="35000"/>
            </a:schemeClr>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a:t>Click to edit</a:t>
            </a:r>
          </a:p>
        </p:txBody>
      </p:sp>
      <p:sp>
        <p:nvSpPr>
          <p:cNvPr id="13" name="Textplatzhalter 7"/>
          <p:cNvSpPr txBox="1">
            <a:spLocks/>
          </p:cNvSpPr>
          <p:nvPr userDrawn="1"/>
        </p:nvSpPr>
        <p:spPr>
          <a:xfrm>
            <a:off x="10899308" y="216000"/>
            <a:ext cx="961200" cy="198000"/>
          </a:xfrm>
          <a:prstGeom prst="rect">
            <a:avLst/>
          </a:prstGeom>
          <a:blipFill>
            <a:blip r:embed="rId25"/>
            <a:stretch>
              <a:fillRect/>
            </a:stretch>
          </a:blipFill>
        </p:spPr>
        <p:txBody>
          <a:bodyPr/>
          <a:lstStyle>
            <a:lvl1pPr marL="0" marR="0" indent="0" algn="l" defTabSz="609585" rtl="0" eaLnBrk="1" fontAlgn="auto" latinLnBrk="0" hangingPunct="1">
              <a:lnSpc>
                <a:spcPct val="100000"/>
              </a:lnSpc>
              <a:spcBef>
                <a:spcPts val="800"/>
              </a:spcBef>
              <a:spcAft>
                <a:spcPts val="400"/>
              </a:spcAft>
              <a:buClr>
                <a:srgbClr val="ED1C24"/>
              </a:buClr>
              <a:buSzTx/>
              <a:buFont typeface="Arial"/>
              <a:buNone/>
              <a:tabLst/>
              <a:defRPr sz="100" kern="1200" baseline="0">
                <a:solidFill>
                  <a:schemeClr val="bg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a:lstStyle>
          <a:p>
            <a:r>
              <a:rPr lang="de-DE">
                <a:solidFill>
                  <a:srgbClr val="FFFFFF"/>
                </a:solidFill>
              </a:rPr>
              <a:t>1</a:t>
            </a:r>
            <a:endParaRPr lang="de-DE" dirty="0">
              <a:solidFill>
                <a:srgbClr val="FFFFFF"/>
              </a:solidFill>
            </a:endParaRPr>
          </a:p>
        </p:txBody>
      </p:sp>
      <p:sp>
        <p:nvSpPr>
          <p:cNvPr id="2" name="TextBox 1"/>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1095759895"/>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Textplatzhalter 7"/>
          <p:cNvSpPr txBox="1">
            <a:spLocks/>
          </p:cNvSpPr>
          <p:nvPr userDrawn="1"/>
        </p:nvSpPr>
        <p:spPr>
          <a:xfrm>
            <a:off x="10789580" y="6494497"/>
            <a:ext cx="961200" cy="19800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dirty="0">
                <a:solidFill>
                  <a:srgbClr val="FFFFFF"/>
                </a:solidFill>
              </a:rPr>
              <a:t>1</a:t>
            </a:r>
          </a:p>
        </p:txBody>
      </p:sp>
      <p:sp>
        <p:nvSpPr>
          <p:cNvPr id="10" name="Foliennummernplatzhalter 5">
            <a:extLst>
              <a:ext uri="{FF2B5EF4-FFF2-40B4-BE49-F238E27FC236}">
                <a16:creationId xmlns:a16="http://schemas.microsoft.com/office/drawing/2014/main" xmlns=""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1320943014"/>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 id="2147484263" r:id="rId13"/>
    <p:sldLayoutId id="2147484264" r:id="rId14"/>
    <p:sldLayoutId id="2147484265" r:id="rId15"/>
    <p:sldLayoutId id="2147484266" r:id="rId16"/>
    <p:sldLayoutId id="21474842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ts val="22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Textplatzhalter 7"/>
          <p:cNvSpPr txBox="1">
            <a:spLocks/>
          </p:cNvSpPr>
          <p:nvPr userDrawn="1"/>
        </p:nvSpPr>
        <p:spPr>
          <a:xfrm>
            <a:off x="10789580" y="6494497"/>
            <a:ext cx="961200" cy="19800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dirty="0">
                <a:solidFill>
                  <a:srgbClr val="FFFFFF"/>
                </a:solidFill>
              </a:rPr>
              <a:t>1</a:t>
            </a:r>
          </a:p>
        </p:txBody>
      </p:sp>
      <p:sp>
        <p:nvSpPr>
          <p:cNvPr id="10" name="Foliennummernplatzhalter 5">
            <a:extLst>
              <a:ext uri="{FF2B5EF4-FFF2-40B4-BE49-F238E27FC236}">
                <a16:creationId xmlns:a16="http://schemas.microsoft.com/office/drawing/2014/main" xmlns=""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3172191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ts val="22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Textplatzhalter 7"/>
          <p:cNvSpPr txBox="1">
            <a:spLocks/>
          </p:cNvSpPr>
          <p:nvPr userDrawn="1"/>
        </p:nvSpPr>
        <p:spPr>
          <a:xfrm>
            <a:off x="10789580" y="6494497"/>
            <a:ext cx="961200" cy="19800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dirty="0">
                <a:solidFill>
                  <a:srgbClr val="FFFFFF"/>
                </a:solidFill>
              </a:rPr>
              <a:t>1</a:t>
            </a:r>
          </a:p>
        </p:txBody>
      </p:sp>
      <p:sp>
        <p:nvSpPr>
          <p:cNvPr id="10" name="Foliennummernplatzhalter 5">
            <a:extLst>
              <a:ext uri="{FF2B5EF4-FFF2-40B4-BE49-F238E27FC236}">
                <a16:creationId xmlns:a16="http://schemas.microsoft.com/office/drawing/2014/main" xmlns=""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945224933"/>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ts val="22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©2016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1186945361"/>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 id="2147484311" r:id="rId25"/>
    <p:sldLayoutId id="2147484312" r:id="rId26"/>
    <p:sldLayoutId id="2147484313" r:id="rId2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guide id="8" orient="horz" pos="754">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©2016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159351003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 id="2147484332" r:id="rId18"/>
    <p:sldLayoutId id="2147484333" r:id="rId19"/>
    <p:sldLayoutId id="2147484334" r:id="rId20"/>
    <p:sldLayoutId id="2147484335" r:id="rId21"/>
    <p:sldLayoutId id="2147484336" r:id="rId22"/>
    <p:sldLayoutId id="2147484337" r:id="rId23"/>
    <p:sldLayoutId id="2147484338" r:id="rId24"/>
    <p:sldLayoutId id="2147484339" r:id="rId25"/>
    <p:sldLayoutId id="2147484340" r:id="rId26"/>
    <p:sldLayoutId id="2147484341" r:id="rId2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guide id="8" orient="horz" pos="754">
          <p15:clr>
            <a:srgbClr val="F26B43"/>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smtClean="0"/>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smtClean="0">
                <a:solidFill>
                  <a:srgbClr val="636466"/>
                </a:solidFill>
                <a:sym typeface="Source Sans Pro"/>
              </a:rPr>
              <a:t>PRESENTATION NAME |  DATE AND CREATOR | ©2017 ASCOM </a:t>
            </a:r>
            <a:endParaRPr lang="en-US" dirty="0">
              <a:solidFill>
                <a:srgbClr val="636466"/>
              </a:solidFill>
              <a:sym typeface="Source Sans Pro"/>
            </a:endParaRPr>
          </a:p>
        </p:txBody>
      </p:sp>
      <p:sp>
        <p:nvSpPr>
          <p:cNvPr id="9" name="Textplatzhalter 7"/>
          <p:cNvSpPr txBox="1">
            <a:spLocks/>
          </p:cNvSpPr>
          <p:nvPr userDrawn="1"/>
        </p:nvSpPr>
        <p:spPr>
          <a:xfrm>
            <a:off x="10789580" y="6494497"/>
            <a:ext cx="961200" cy="198000"/>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a:solidFill>
                  <a:srgbClr val="FFFFFF"/>
                </a:solidFill>
                <a:sym typeface="Source Sans Pro"/>
              </a:rPr>
              <a:t>1</a:t>
            </a:r>
            <a:endParaRPr lang="de-DE" dirty="0">
              <a:solidFill>
                <a:srgbClr val="FFFFFF"/>
              </a:solidFill>
              <a:sym typeface="Source Sans Pro"/>
            </a:endParaRPr>
          </a:p>
        </p:txBody>
      </p:sp>
      <p:sp>
        <p:nvSpPr>
          <p:cNvPr id="10" name="Foliennummernplatzhalter 5">
            <a:extLst>
              <a:ext uri="{FF2B5EF4-FFF2-40B4-BE49-F238E27FC236}">
                <a16:creationId xmlns="" xmlns:a16="http://schemas.microsoft.com/office/drawing/2014/main"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sym typeface="Source Sans Pro"/>
              </a:rPr>
              <a:pPr/>
              <a:t>‹#›</a:t>
            </a:fld>
            <a:endParaRPr lang="en-US" dirty="0">
              <a:solidFill>
                <a:srgbClr val="636466"/>
              </a:solidFill>
              <a:sym typeface="Source Sans Pro"/>
            </a:endParaRPr>
          </a:p>
        </p:txBody>
      </p:sp>
    </p:spTree>
    <p:extLst>
      <p:ext uri="{BB962C8B-B14F-4D97-AF65-F5344CB8AC3E}">
        <p14:creationId xmlns:p14="http://schemas.microsoft.com/office/powerpoint/2010/main" val="1283612094"/>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ct val="1020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ct val="1020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Textplatzhalter 7"/>
          <p:cNvSpPr txBox="1">
            <a:spLocks/>
          </p:cNvSpPr>
          <p:nvPr userDrawn="1"/>
        </p:nvSpPr>
        <p:spPr>
          <a:xfrm>
            <a:off x="10789580" y="6494497"/>
            <a:ext cx="961200" cy="19800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dirty="0">
                <a:solidFill>
                  <a:srgbClr val="FFFFFF"/>
                </a:solidFill>
              </a:rPr>
              <a:t>1</a:t>
            </a:r>
          </a:p>
        </p:txBody>
      </p:sp>
      <p:sp>
        <p:nvSpPr>
          <p:cNvPr id="10" name="Foliennummernplatzhalter 5">
            <a:extLst>
              <a:ext uri="{FF2B5EF4-FFF2-40B4-BE49-F238E27FC236}">
                <a16:creationId xmlns:a16="http://schemas.microsoft.com/office/drawing/2014/main" xmlns=""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040310264"/>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 id="2147484374" r:id="rId13"/>
    <p:sldLayoutId id="2147484375" r:id="rId14"/>
    <p:sldLayoutId id="2147484376" r:id="rId15"/>
    <p:sldLayoutId id="2147484377" r:id="rId16"/>
    <p:sldLayoutId id="214748437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ts val="22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Textplatzhalter 7"/>
          <p:cNvSpPr txBox="1">
            <a:spLocks/>
          </p:cNvSpPr>
          <p:nvPr userDrawn="1"/>
        </p:nvSpPr>
        <p:spPr>
          <a:xfrm>
            <a:off x="10789580" y="6494497"/>
            <a:ext cx="961200" cy="198000"/>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dirty="0">
                <a:solidFill>
                  <a:srgbClr val="FFFFFF"/>
                </a:solidFill>
              </a:rPr>
              <a:t>1</a:t>
            </a:r>
          </a:p>
        </p:txBody>
      </p:sp>
      <p:sp>
        <p:nvSpPr>
          <p:cNvPr id="10" name="Foliennummernplatzhalter 5">
            <a:extLst>
              <a:ext uri="{FF2B5EF4-FFF2-40B4-BE49-F238E27FC236}">
                <a16:creationId xmlns:a16="http://schemas.microsoft.com/office/drawing/2014/main" xmlns=""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72443812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4037"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ts val="22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r>
              <a:rPr lang="en-US" dirty="0">
                <a:solidFill>
                  <a:srgbClr val="636466"/>
                </a:solidFill>
              </a:rPr>
              <a:t>ASCOM WORKFLOW PRESENTATION | DAN ALLEN | NOV 2017 | ©ASCOM </a:t>
            </a:r>
          </a:p>
        </p:txBody>
      </p:sp>
      <p:sp>
        <p:nvSpPr>
          <p:cNvPr id="9" name="Textplatzhalter 7"/>
          <p:cNvSpPr txBox="1">
            <a:spLocks/>
          </p:cNvSpPr>
          <p:nvPr userDrawn="1"/>
        </p:nvSpPr>
        <p:spPr>
          <a:xfrm>
            <a:off x="10789580" y="6494497"/>
            <a:ext cx="961200" cy="198000"/>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dirty="0">
                <a:solidFill>
                  <a:srgbClr val="FFFFFF"/>
                </a:solidFill>
              </a:rPr>
              <a:t>1</a:t>
            </a:r>
          </a:p>
        </p:txBody>
      </p:sp>
      <p:sp>
        <p:nvSpPr>
          <p:cNvPr id="10" name="Foliennummernplatzhalter 5">
            <a:extLst>
              <a:ext uri="{FF2B5EF4-FFF2-40B4-BE49-F238E27FC236}">
                <a16:creationId xmlns:a16="http://schemas.microsoft.com/office/drawing/2014/main" xmlns=""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fld id="{69E13A72-69F1-A34D-A452-22277C2DC1F6}" type="slidenum">
              <a:rPr lang="en-US" smtClean="0">
                <a:solidFill>
                  <a:srgbClr val="636466"/>
                </a:solidFill>
              </a:rPr>
              <a:pPr/>
              <a:t>‹#›</a:t>
            </a:fld>
            <a:endParaRPr lang="en-US" dirty="0">
              <a:solidFill>
                <a:srgbClr val="636466"/>
              </a:solidFill>
            </a:endParaRPr>
          </a:p>
        </p:txBody>
      </p:sp>
    </p:spTree>
    <p:extLst>
      <p:ext uri="{BB962C8B-B14F-4D97-AF65-F5344CB8AC3E}">
        <p14:creationId xmlns:p14="http://schemas.microsoft.com/office/powerpoint/2010/main" val="374979615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ts val="22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a:t>Click to edit bullet</a:t>
            </a:r>
          </a:p>
          <a:p>
            <a:pPr lvl="1"/>
            <a:r>
              <a:rPr lang="en-US" noProof="0" dirty="0"/>
              <a:t>Level 2</a:t>
            </a:r>
          </a:p>
          <a:p>
            <a:pPr lvl="2"/>
            <a:r>
              <a:rPr lang="en-US" noProof="0" dirty="0"/>
              <a:t>Level 3</a:t>
            </a:r>
          </a:p>
          <a:p>
            <a:pPr lvl="3"/>
            <a:r>
              <a:rPr lang="en-US" noProof="0" dirty="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a:t>Click to edit</a:t>
            </a:r>
          </a:p>
        </p:txBody>
      </p:sp>
      <p:sp>
        <p:nvSpPr>
          <p:cNvPr id="13" name="Textplatzhalter 7"/>
          <p:cNvSpPr txBox="1">
            <a:spLocks/>
          </p:cNvSpPr>
          <p:nvPr userDrawn="1"/>
        </p:nvSpPr>
        <p:spPr>
          <a:xfrm>
            <a:off x="10899308" y="216000"/>
            <a:ext cx="961200" cy="198000"/>
          </a:xfrm>
          <a:prstGeom prst="rect">
            <a:avLst/>
          </a:prstGeom>
          <a:blipFill>
            <a:blip r:embed="rId25"/>
            <a:stretch>
              <a:fillRect/>
            </a:stretch>
          </a:blipFill>
        </p:spPr>
        <p:txBody>
          <a:bodyPr/>
          <a:lstStyle>
            <a:lvl1pPr marL="0" marR="0" indent="0" algn="l" defTabSz="609585" rtl="0" eaLnBrk="1" fontAlgn="auto" latinLnBrk="0" hangingPunct="1">
              <a:lnSpc>
                <a:spcPct val="100000"/>
              </a:lnSpc>
              <a:spcBef>
                <a:spcPts val="800"/>
              </a:spcBef>
              <a:spcAft>
                <a:spcPts val="400"/>
              </a:spcAft>
              <a:buClr>
                <a:srgbClr val="ED1C24"/>
              </a:buClr>
              <a:buSzTx/>
              <a:buFont typeface="Arial"/>
              <a:buNone/>
              <a:tabLst/>
              <a:defRPr sz="100" kern="1200" baseline="0">
                <a:solidFill>
                  <a:schemeClr val="bg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a:lstStyle>
          <a:p>
            <a:r>
              <a:rPr lang="de-DE">
                <a:solidFill>
                  <a:srgbClr val="FFFFFF"/>
                </a:solidFill>
              </a:rPr>
              <a:t>1</a:t>
            </a:r>
            <a:endParaRPr lang="de-DE" dirty="0">
              <a:solidFill>
                <a:srgbClr val="FFFFFF"/>
              </a:solidFill>
            </a:endParaRPr>
          </a:p>
        </p:txBody>
      </p:sp>
      <p:sp>
        <p:nvSpPr>
          <p:cNvPr id="2" name="TextBox 1"/>
          <p:cNvSpPr txBox="1"/>
          <p:nvPr userDrawn="1"/>
        </p:nvSpPr>
        <p:spPr>
          <a:xfrm>
            <a:off x="298259" y="6345345"/>
            <a:ext cx="2658915" cy="330072"/>
          </a:xfrm>
          <a:prstGeom prst="rect">
            <a:avLst/>
          </a:prstGeom>
          <a:noFill/>
        </p:spPr>
        <p:txBody>
          <a:bodyPr wrap="none" lIns="72000" tIns="72000" rIns="72000" bIns="72000" rtlCol="0">
            <a:spAutoFit/>
          </a:bodyPr>
          <a:lstStyle/>
          <a:p>
            <a:pPr defTabSz="609585">
              <a:buClr>
                <a:srgbClr val="FFFFFF"/>
              </a:buClr>
              <a:buSzPct val="120000"/>
            </a:pPr>
            <a:r>
              <a:rPr lang="en-GB" sz="1200" b="1" dirty="0" smtClean="0">
                <a:solidFill>
                  <a:srgbClr val="000000"/>
                </a:solidFill>
                <a:cs typeface="Arial"/>
              </a:rPr>
              <a:t>Ascom UK - Private &amp; Confidential</a:t>
            </a:r>
          </a:p>
        </p:txBody>
      </p:sp>
    </p:spTree>
    <p:extLst>
      <p:ext uri="{BB962C8B-B14F-4D97-AF65-F5344CB8AC3E}">
        <p14:creationId xmlns:p14="http://schemas.microsoft.com/office/powerpoint/2010/main" val="224094073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31648" y="219600"/>
            <a:ext cx="7884000" cy="810000"/>
          </a:xfrm>
          <a:prstGeom prst="rect">
            <a:avLst/>
          </a:prstGeom>
        </p:spPr>
        <p:txBody>
          <a:bodyPr vert="horz" lIns="0" tIns="0" rIns="0" bIns="0" rtlCol="0" anchor="ctr">
            <a:noAutofit/>
          </a:bodyPr>
          <a:lstStyle/>
          <a:p>
            <a:r>
              <a:rPr lang="en-US" smtClean="0"/>
              <a:t>Click to edit Master title style</a:t>
            </a:r>
            <a:endParaRPr lang="sv-SE" dirty="0"/>
          </a:p>
        </p:txBody>
      </p:sp>
      <p:sp>
        <p:nvSpPr>
          <p:cNvPr id="3" name="Platshållare för text 2"/>
          <p:cNvSpPr>
            <a:spLocks noGrp="1"/>
          </p:cNvSpPr>
          <p:nvPr>
            <p:ph type="body" idx="1"/>
          </p:nvPr>
        </p:nvSpPr>
        <p:spPr>
          <a:xfrm>
            <a:off x="431648" y="1440000"/>
            <a:ext cx="7884000" cy="4680000"/>
          </a:xfrm>
          <a:prstGeom prst="rect">
            <a:avLst/>
          </a:prstGeom>
        </p:spPr>
        <p:txBody>
          <a:bodyPr vert="horz" lIns="0" tIns="0" rIns="0" bIns="0" rtlCol="0">
            <a:noAutofit/>
          </a:bodyPr>
          <a:lstStyle/>
          <a:p>
            <a:pPr lvl="0"/>
            <a:r>
              <a:rPr lang="en-US" noProof="0" dirty="0"/>
              <a:t>Click to edit bullet</a:t>
            </a:r>
          </a:p>
          <a:p>
            <a:pPr lvl="1"/>
            <a:r>
              <a:rPr lang="en-US" noProof="0" dirty="0"/>
              <a:t>Level two</a:t>
            </a:r>
          </a:p>
          <a:p>
            <a:pPr lvl="2"/>
            <a:r>
              <a:rPr lang="en-US" noProof="0" dirty="0"/>
              <a:t>Level three</a:t>
            </a:r>
          </a:p>
          <a:p>
            <a:pPr lvl="3"/>
            <a:r>
              <a:rPr lang="en-US" noProof="0" dirty="0"/>
              <a:t>Level four</a:t>
            </a:r>
          </a:p>
          <a:p>
            <a:pPr lvl="4"/>
            <a:r>
              <a:rPr lang="en-US" noProof="0" dirty="0"/>
              <a:t>Level five</a:t>
            </a:r>
          </a:p>
        </p:txBody>
      </p:sp>
      <p:sp>
        <p:nvSpPr>
          <p:cNvPr id="7" name="Fußzeilenplatzhalter 3"/>
          <p:cNvSpPr>
            <a:spLocks noGrp="1"/>
          </p:cNvSpPr>
          <p:nvPr>
            <p:ph type="ftr" sz="quarter" idx="3"/>
          </p:nvPr>
        </p:nvSpPr>
        <p:spPr>
          <a:xfrm>
            <a:off x="894944" y="6539236"/>
            <a:ext cx="4680000" cy="138499"/>
          </a:xfrm>
          <a:prstGeom prst="rect">
            <a:avLst/>
          </a:prstGeom>
        </p:spPr>
        <p:txBody>
          <a:bodyPr vert="horz" wrap="square" lIns="0" tIns="0" rIns="0" bIns="0" rtlCol="0" anchor="ctr">
            <a:spAutoFit/>
          </a:bodyPr>
          <a:lstStyle>
            <a:lvl1pPr algn="l">
              <a:defRPr sz="900" kern="0" spc="53">
                <a:solidFill>
                  <a:schemeClr val="tx1"/>
                </a:solidFill>
                <a:latin typeface="+mn-lt"/>
                <a:cs typeface="Arial"/>
              </a:defRPr>
            </a:lvl1pPr>
          </a:lstStyle>
          <a:p>
            <a:pPr defTabSz="609585"/>
            <a:r>
              <a:rPr lang="en-US" smtClean="0">
                <a:solidFill>
                  <a:srgbClr val="636466"/>
                </a:solidFill>
              </a:rPr>
              <a:t>01351-01 ENX Ascom Myco 2 - DECT | Oct 2017- Mwila C. Kapema | ©2017 ASCOM </a:t>
            </a:r>
            <a:endParaRPr lang="en-US" dirty="0">
              <a:solidFill>
                <a:srgbClr val="636466"/>
              </a:solidFill>
            </a:endParaRPr>
          </a:p>
        </p:txBody>
      </p:sp>
      <p:sp>
        <p:nvSpPr>
          <p:cNvPr id="9" name="Textplatzhalter 7"/>
          <p:cNvSpPr txBox="1">
            <a:spLocks/>
          </p:cNvSpPr>
          <p:nvPr/>
        </p:nvSpPr>
        <p:spPr>
          <a:xfrm>
            <a:off x="10789580" y="6494497"/>
            <a:ext cx="961200" cy="198000"/>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Clr>
                <a:schemeClr val="accent2"/>
              </a:buClr>
              <a:buFont typeface="Wingdings" panose="05000000000000000000" pitchFamily="2" charset="2"/>
              <a:buNone/>
              <a:defRPr sz="100" kern="1200">
                <a:solidFill>
                  <a:schemeClr val="bg1"/>
                </a:solidFill>
                <a:latin typeface="+mn-lt"/>
                <a:ea typeface="+mn-ea"/>
                <a:cs typeface="+mn-cs"/>
              </a:defRPr>
            </a:lvl1pPr>
            <a:lvl2pPr marL="720725" indent="-365125"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076325" indent="-355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431925" indent="-355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1798638" indent="-366713"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F7F"/>
              </a:buClr>
            </a:pPr>
            <a:r>
              <a:rPr lang="de-DE">
                <a:solidFill>
                  <a:srgbClr val="FFFFFF"/>
                </a:solidFill>
              </a:rPr>
              <a:t>1</a:t>
            </a:r>
            <a:endParaRPr lang="de-DE" dirty="0">
              <a:solidFill>
                <a:srgbClr val="FFFFFF"/>
              </a:solidFill>
            </a:endParaRPr>
          </a:p>
        </p:txBody>
      </p:sp>
      <p:sp>
        <p:nvSpPr>
          <p:cNvPr id="10" name="Foliennummernplatzhalter 5">
            <a:extLst>
              <a:ext uri="{FF2B5EF4-FFF2-40B4-BE49-F238E27FC236}">
                <a16:creationId xmlns="" xmlns:a16="http://schemas.microsoft.com/office/drawing/2014/main" id="{9C5F4084-3D4A-4809-9327-9E01AB8D251F}"/>
              </a:ext>
            </a:extLst>
          </p:cNvPr>
          <p:cNvSpPr>
            <a:spLocks noGrp="1"/>
          </p:cNvSpPr>
          <p:nvPr>
            <p:ph type="sldNum" sz="quarter" idx="4"/>
          </p:nvPr>
        </p:nvSpPr>
        <p:spPr>
          <a:xfrm>
            <a:off x="431647" y="6536486"/>
            <a:ext cx="360000" cy="144000"/>
          </a:xfrm>
          <a:prstGeom prst="rect">
            <a:avLst/>
          </a:prstGeom>
        </p:spPr>
        <p:txBody>
          <a:bodyPr wrap="none" lIns="0" tIns="0" rIns="0" bIns="0" anchor="ctr" anchorCtr="0">
            <a:noAutofit/>
          </a:bodyPr>
          <a:lstStyle>
            <a:lvl1pPr algn="l">
              <a:defRPr sz="900" b="0" kern="0" cap="none" spc="67">
                <a:solidFill>
                  <a:schemeClr val="tx1"/>
                </a:solidFill>
                <a:latin typeface="+mn-lt"/>
              </a:defRPr>
            </a:lvl1pPr>
          </a:lstStyle>
          <a:p>
            <a:pPr defTabSz="609585"/>
            <a:fld id="{69E13A72-69F1-A34D-A452-22277C2DC1F6}" type="slidenum">
              <a:rPr lang="en-US" smtClean="0">
                <a:solidFill>
                  <a:srgbClr val="636466"/>
                </a:solidFill>
              </a:rPr>
              <a:pPr defTabSz="609585"/>
              <a:t>‹#›</a:t>
            </a:fld>
            <a:endParaRPr lang="en-US">
              <a:solidFill>
                <a:srgbClr val="636466"/>
              </a:solidFill>
            </a:endParaRPr>
          </a:p>
        </p:txBody>
      </p:sp>
      <p:sp>
        <p:nvSpPr>
          <p:cNvPr id="8" name="Textplatzhalter 7"/>
          <p:cNvSpPr txBox="1">
            <a:spLocks/>
          </p:cNvSpPr>
          <p:nvPr userDrawn="1"/>
        </p:nvSpPr>
        <p:spPr>
          <a:xfrm>
            <a:off x="10789580" y="6494497"/>
            <a:ext cx="961200" cy="198000"/>
          </a:xfrm>
          <a:prstGeom prst="rect">
            <a:avLst/>
          </a:prstGeom>
          <a:blipFill>
            <a:blip r:embed="rId31"/>
            <a:stretch>
              <a:fillRect/>
            </a:stretch>
          </a:blipFill>
        </p:spPr>
        <p:txBody>
          <a:bodyPr/>
          <a:lstStyle>
            <a:lvl1pPr marL="0" marR="0" indent="0" algn="l" defTabSz="609585" rtl="0" eaLnBrk="1" fontAlgn="auto" latinLnBrk="0" hangingPunct="1">
              <a:lnSpc>
                <a:spcPct val="100000"/>
              </a:lnSpc>
              <a:spcBef>
                <a:spcPts val="800"/>
              </a:spcBef>
              <a:spcAft>
                <a:spcPts val="400"/>
              </a:spcAft>
              <a:buClr>
                <a:srgbClr val="ED1C24"/>
              </a:buClr>
              <a:buSzTx/>
              <a:buFont typeface="Arial"/>
              <a:buNone/>
              <a:tabLst/>
              <a:defRPr sz="100" kern="1200" baseline="0">
                <a:solidFill>
                  <a:schemeClr val="bg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a:lstStyle>
          <a:p>
            <a:r>
              <a:rPr lang="de-DE">
                <a:solidFill>
                  <a:srgbClr val="FFFFFF"/>
                </a:solidFill>
              </a:rPr>
              <a:t>1</a:t>
            </a:r>
            <a:endParaRPr lang="de-DE" dirty="0">
              <a:solidFill>
                <a:srgbClr val="FFFFFF"/>
              </a:solidFill>
            </a:endParaRPr>
          </a:p>
        </p:txBody>
      </p:sp>
    </p:spTree>
    <p:extLst>
      <p:ext uri="{BB962C8B-B14F-4D97-AF65-F5344CB8AC3E}">
        <p14:creationId xmlns:p14="http://schemas.microsoft.com/office/powerpoint/2010/main" val="140565050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ts val="3200"/>
        </a:lnSpc>
        <a:spcBef>
          <a:spcPct val="0"/>
        </a:spcBef>
        <a:buNone/>
        <a:defRPr sz="2800" kern="1200">
          <a:solidFill>
            <a:schemeClr val="tx1"/>
          </a:solidFill>
          <a:latin typeface="+mj-lt"/>
          <a:ea typeface="+mj-ea"/>
          <a:cs typeface="+mj-cs"/>
        </a:defRPr>
      </a:lvl1pPr>
    </p:titleStyle>
    <p:bodyStyle>
      <a:lvl1pPr marL="182563" indent="-182563" algn="l" defTabSz="914400" rtl="0" eaLnBrk="1" latinLnBrk="0" hangingPunct="1">
        <a:lnSpc>
          <a:spcPts val="2200"/>
        </a:lnSpc>
        <a:spcBef>
          <a:spcPts val="1000"/>
        </a:spcBef>
        <a:buClr>
          <a:schemeClr val="accent2"/>
        </a:buClr>
        <a:buSzPct val="110000"/>
        <a:buFont typeface="Wingdings" panose="05000000000000000000" pitchFamily="2" charset="2"/>
        <a:buChar char="§"/>
        <a:defRPr sz="1800" kern="1200">
          <a:solidFill>
            <a:schemeClr val="tx1"/>
          </a:solidFill>
          <a:latin typeface="+mn-lt"/>
          <a:ea typeface="+mn-ea"/>
          <a:cs typeface="+mn-cs"/>
        </a:defRPr>
      </a:lvl1pPr>
      <a:lvl2pPr marL="354013" indent="-171450"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2pPr>
      <a:lvl3pPr marL="536575"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3pPr>
      <a:lvl4pPr marL="719138"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4pPr>
      <a:lvl5pPr marL="901700" indent="-182563" algn="l" defTabSz="914400" rtl="0" eaLnBrk="1" latinLnBrk="0" hangingPunct="1">
        <a:lnSpc>
          <a:spcPts val="2200"/>
        </a:lnSpc>
        <a:spcBef>
          <a:spcPts val="500"/>
        </a:spcBef>
        <a:buClr>
          <a:schemeClr val="accent2"/>
        </a:buClr>
        <a:buFont typeface="Tahoma" panose="020B060403050404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33757" y="1444625"/>
            <a:ext cx="11316676"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pic>
        <p:nvPicPr>
          <p:cNvPr id="7" name="Picture 11" descr="Ascom_RGB.png"/>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10700746" y="227333"/>
            <a:ext cx="1059255" cy="220056"/>
          </a:xfrm>
          <a:prstGeom prst="rect">
            <a:avLst/>
          </a:prstGeom>
        </p:spPr>
      </p:pic>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©2015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269521457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 id="2147483870" r:id="rId38"/>
    <p:sldLayoutId id="2147483871" r:id="rId39"/>
    <p:sldLayoutId id="2147483872" r:id="rId40"/>
    <p:sldLayoutId id="2147483873" r:id="rId41"/>
    <p:sldLayoutId id="2147483874" r:id="rId42"/>
    <p:sldLayoutId id="2147483875" r:id="rId43"/>
    <p:sldLayoutId id="2147483876" r:id="rId44"/>
    <p:sldLayoutId id="2147483877" r:id="rId45"/>
    <p:sldLayoutId id="2147483878" r:id="rId46"/>
    <p:sldLayoutId id="2147483879" r:id="rId47"/>
    <p:sldLayoutId id="2147483880" r:id="rId48"/>
    <p:sldLayoutId id="2147483881" r:id="rId49"/>
    <p:sldLayoutId id="2147483882" r:id="rId50"/>
    <p:sldLayoutId id="2147483884" r:id="rId51"/>
    <p:sldLayoutId id="2147483885" r:id="rId5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2" name="Textplatzhalter 11"/>
          <p:cNvSpPr>
            <a:spLocks noGrp="1"/>
          </p:cNvSpPr>
          <p:nvPr>
            <p:ph type="body" idx="1"/>
          </p:nvPr>
        </p:nvSpPr>
        <p:spPr>
          <a:xfrm>
            <a:off x="407987" y="1444625"/>
            <a:ext cx="11352013" cy="4360864"/>
          </a:xfrm>
          <a:prstGeom prst="rect">
            <a:avLst/>
          </a:prstGeom>
        </p:spPr>
        <p:txBody>
          <a:bodyPr vert="horz" lIns="0" tIns="0" rIns="91440" bIns="0" rtlCol="0">
            <a:normAutofit/>
          </a:bodyPr>
          <a:lstStyle/>
          <a:p>
            <a:pPr lvl="0"/>
            <a:r>
              <a:rPr lang="en-US" noProof="0" dirty="0" smtClean="0"/>
              <a:t>Click to edit bullet</a:t>
            </a:r>
          </a:p>
          <a:p>
            <a:pPr lvl="1"/>
            <a:r>
              <a:rPr lang="en-US" noProof="0" dirty="0" smtClean="0"/>
              <a:t>Level 2</a:t>
            </a:r>
          </a:p>
          <a:p>
            <a:pPr lvl="2"/>
            <a:r>
              <a:rPr lang="en-US" noProof="0" dirty="0" smtClean="0"/>
              <a:t>Level 3</a:t>
            </a:r>
          </a:p>
          <a:p>
            <a:pPr lvl="3"/>
            <a:r>
              <a:rPr lang="en-US" noProof="0" dirty="0" smtClean="0"/>
              <a:t>Level 4</a:t>
            </a:r>
          </a:p>
        </p:txBody>
      </p:sp>
      <p:sp>
        <p:nvSpPr>
          <p:cNvPr id="3" name="Titelplatzhalter 2"/>
          <p:cNvSpPr>
            <a:spLocks noGrp="1"/>
          </p:cNvSpPr>
          <p:nvPr>
            <p:ph type="title"/>
          </p:nvPr>
        </p:nvSpPr>
        <p:spPr>
          <a:xfrm>
            <a:off x="422400" y="216000"/>
            <a:ext cx="10070939" cy="867600"/>
          </a:xfrm>
          <a:prstGeom prst="rect">
            <a:avLst/>
          </a:prstGeom>
        </p:spPr>
        <p:txBody>
          <a:bodyPr vert="horz" lIns="0" tIns="0" rIns="0" bIns="0" rtlCol="0" anchor="ctr">
            <a:noAutofit/>
          </a:bodyPr>
          <a:lstStyle/>
          <a:p>
            <a:r>
              <a:rPr lang="en-US" noProof="0" dirty="0" smtClean="0"/>
              <a:t>Click to edit</a:t>
            </a:r>
            <a:endParaRPr lang="en-US" noProof="0" dirty="0"/>
          </a:p>
        </p:txBody>
      </p:sp>
      <p:sp>
        <p:nvSpPr>
          <p:cNvPr id="8" name="Fußzeilenplatzhalter 3"/>
          <p:cNvSpPr>
            <a:spLocks noGrp="1"/>
          </p:cNvSpPr>
          <p:nvPr>
            <p:ph type="ftr" sz="quarter" idx="3"/>
          </p:nvPr>
        </p:nvSpPr>
        <p:spPr>
          <a:xfrm>
            <a:off x="431648" y="6546931"/>
            <a:ext cx="8961733" cy="123111"/>
          </a:xfrm>
          <a:prstGeom prst="rect">
            <a:avLst/>
          </a:prstGeom>
        </p:spPr>
        <p:txBody>
          <a:bodyPr vert="horz" wrap="square" lIns="0" tIns="0" rIns="0" bIns="0" rtlCol="0" anchor="ctr">
            <a:spAutoFit/>
          </a:bodyPr>
          <a:lstStyle>
            <a:lvl1pPr algn="l">
              <a:defRPr sz="800" kern="0" spc="53">
                <a:solidFill>
                  <a:srgbClr val="6D6E71"/>
                </a:solidFill>
                <a:latin typeface="Arial"/>
                <a:cs typeface="Arial"/>
              </a:defRPr>
            </a:lvl1pPr>
          </a:lstStyle>
          <a:p>
            <a:pPr defTabSz="609585"/>
            <a:r>
              <a:rPr lang="en-US" smtClean="0">
                <a:sym typeface="Helvetica"/>
              </a:rPr>
              <a:t>NAME OF THE PRESENTATION |  DATE AND CREATOR | ©2016 ASCOM </a:t>
            </a:r>
            <a:endParaRPr lang="en-US" dirty="0">
              <a:sym typeface="Helvetica"/>
            </a:endParaRPr>
          </a:p>
        </p:txBody>
      </p:sp>
      <p:sp>
        <p:nvSpPr>
          <p:cNvPr id="9" name="Foliennummernplatzhalter 5"/>
          <p:cNvSpPr>
            <a:spLocks noGrp="1"/>
          </p:cNvSpPr>
          <p:nvPr>
            <p:ph type="sldNum" sz="quarter" idx="4"/>
          </p:nvPr>
        </p:nvSpPr>
        <p:spPr>
          <a:xfrm>
            <a:off x="11344224" y="6526041"/>
            <a:ext cx="415777" cy="144000"/>
          </a:xfrm>
          <a:prstGeom prst="rect">
            <a:avLst/>
          </a:prstGeom>
        </p:spPr>
        <p:txBody>
          <a:bodyPr wrap="none" lIns="0" tIns="0" rIns="0" bIns="0" anchor="ctr" anchorCtr="0">
            <a:noAutofit/>
          </a:bodyPr>
          <a:lstStyle>
            <a:lvl1pPr algn="ctr">
              <a:defRPr sz="1000" b="0" kern="0" cap="none" spc="67">
                <a:solidFill>
                  <a:srgbClr val="6D6E71"/>
                </a:solidFill>
                <a:latin typeface="Arial"/>
              </a:defRPr>
            </a:lvl1pPr>
          </a:lstStyle>
          <a:p>
            <a:pPr defTabSz="609585"/>
            <a:fld id="{69E13A72-69F1-A34D-A452-22277C2DC1F6}" type="slidenum">
              <a:rPr lang="en-US" smtClean="0">
                <a:sym typeface="Helvetica"/>
              </a:rPr>
              <a:pPr defTabSz="609585"/>
              <a:t>‹#›</a:t>
            </a:fld>
            <a:endParaRPr lang="en-US" dirty="0">
              <a:sym typeface="Helvetica"/>
            </a:endParaRPr>
          </a:p>
        </p:txBody>
      </p:sp>
    </p:spTree>
    <p:extLst>
      <p:ext uri="{BB962C8B-B14F-4D97-AF65-F5344CB8AC3E}">
        <p14:creationId xmlns:p14="http://schemas.microsoft.com/office/powerpoint/2010/main" val="6302289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dt="0"/>
  <p:txStyles>
    <p:titleStyle>
      <a:lvl1pPr algn="l" defTabSz="609585" rtl="0" eaLnBrk="1" latinLnBrk="0" hangingPunct="1">
        <a:spcBef>
          <a:spcPct val="0"/>
        </a:spcBef>
        <a:buNone/>
        <a:defRPr sz="3200" b="0" kern="0" cap="none" spc="93">
          <a:solidFill>
            <a:srgbClr val="ED1C24"/>
          </a:solidFill>
          <a:latin typeface="Arial"/>
          <a:ea typeface="+mj-ea"/>
          <a:cs typeface="Arial"/>
        </a:defRPr>
      </a:lvl1pPr>
    </p:titleStyle>
    <p:bodyStyle>
      <a:lvl1pPr marL="237061" marR="0" indent="-237061" algn="l" defTabSz="609585" rtl="0" eaLnBrk="1" fontAlgn="auto" latinLnBrk="0" hangingPunct="1">
        <a:lnSpc>
          <a:spcPct val="100000"/>
        </a:lnSpc>
        <a:spcBef>
          <a:spcPts val="800"/>
        </a:spcBef>
        <a:spcAft>
          <a:spcPts val="400"/>
        </a:spcAft>
        <a:buClr>
          <a:srgbClr val="ED1C24"/>
        </a:buClr>
        <a:buSzTx/>
        <a:buFont typeface="Arial"/>
        <a:buChar char="•"/>
        <a:tabLst/>
        <a:defRPr sz="2000" kern="1200" baseline="0">
          <a:solidFill>
            <a:schemeClr val="tx1"/>
          </a:solidFill>
          <a:latin typeface="Arial"/>
          <a:ea typeface="+mn-ea"/>
          <a:cs typeface="Arial"/>
        </a:defRPr>
      </a:lvl1pPr>
      <a:lvl2pPr marL="474121" marR="0" indent="-237061" algn="l" defTabSz="609585" rtl="0" eaLnBrk="1" fontAlgn="auto" latinLnBrk="0" hangingPunct="1">
        <a:lnSpc>
          <a:spcPct val="100000"/>
        </a:lnSpc>
        <a:spcBef>
          <a:spcPct val="20000"/>
        </a:spcBef>
        <a:spcAft>
          <a:spcPts val="400"/>
        </a:spcAft>
        <a:buClr>
          <a:srgbClr val="ED1C24"/>
        </a:buClr>
        <a:buSzTx/>
        <a:buFont typeface="Arial"/>
        <a:buChar char="•"/>
        <a:tabLst/>
        <a:defRPr sz="1600" kern="1200" baseline="0">
          <a:solidFill>
            <a:schemeClr val="tx1"/>
          </a:solidFill>
          <a:latin typeface="Arial"/>
          <a:ea typeface="+mn-ea"/>
          <a:cs typeface="Arial"/>
        </a:defRPr>
      </a:lvl2pPr>
      <a:lvl3pPr marL="654034" marR="0" indent="-179913" algn="l" defTabSz="609585" rtl="0" eaLnBrk="1" fontAlgn="auto" latinLnBrk="0" hangingPunct="1">
        <a:lnSpc>
          <a:spcPct val="100000"/>
        </a:lnSpc>
        <a:spcBef>
          <a:spcPct val="20000"/>
        </a:spcBef>
        <a:spcAft>
          <a:spcPts val="400"/>
        </a:spcAft>
        <a:buClr>
          <a:srgbClr val="ED1C24"/>
        </a:buClr>
        <a:buSzTx/>
        <a:buFont typeface="Arial"/>
        <a:buChar char="•"/>
        <a:tabLst/>
        <a:defRPr sz="1400" kern="1200">
          <a:solidFill>
            <a:schemeClr val="tx1"/>
          </a:solidFill>
          <a:latin typeface="Arial"/>
          <a:ea typeface="+mn-ea"/>
          <a:cs typeface="Arial"/>
        </a:defRPr>
      </a:lvl3pPr>
      <a:lvl4pPr marL="823363" marR="0" indent="-169329" algn="l" defTabSz="609585" rtl="0" eaLnBrk="1" fontAlgn="auto" latinLnBrk="0" hangingPunct="1">
        <a:lnSpc>
          <a:spcPct val="100000"/>
        </a:lnSpc>
        <a:spcBef>
          <a:spcPct val="20000"/>
        </a:spcBef>
        <a:spcAft>
          <a:spcPts val="400"/>
        </a:spcAft>
        <a:buClr>
          <a:srgbClr val="ED1C24"/>
        </a:buClr>
        <a:buSzTx/>
        <a:buFont typeface="Arial"/>
        <a:buChar char="•"/>
        <a:tabLst/>
        <a:defRPr sz="1200" kern="1200" baseline="0">
          <a:solidFill>
            <a:schemeClr val="tx1"/>
          </a:solidFill>
          <a:latin typeface="Arial"/>
          <a:ea typeface="+mn-ea"/>
          <a:cs typeface="Arial"/>
        </a:defRPr>
      </a:lvl4pPr>
      <a:lvl5pPr marL="1071007" marR="0" indent="-338658" algn="l" defTabSz="609585" rtl="0" eaLnBrk="1" fontAlgn="auto" latinLnBrk="0" hangingPunct="1">
        <a:lnSpc>
          <a:spcPct val="100000"/>
        </a:lnSpc>
        <a:spcBef>
          <a:spcPct val="20000"/>
        </a:spcBef>
        <a:spcAft>
          <a:spcPts val="400"/>
        </a:spcAft>
        <a:buClr>
          <a:schemeClr val="bg2"/>
        </a:buClr>
        <a:buSzTx/>
        <a:buFont typeface="Arial"/>
        <a:buChar char="•"/>
        <a:tabLst/>
        <a:defRPr sz="1733" kern="1200">
          <a:solidFill>
            <a:schemeClr val="tx1"/>
          </a:solidFill>
          <a:latin typeface="Proxima Nova"/>
          <a:ea typeface="+mn-ea"/>
          <a:cs typeface="Proxima Nova"/>
        </a:defRPr>
      </a:lvl5pPr>
      <a:lvl6pPr marL="3047924" indent="0" algn="l" defTabSz="609585" rtl="0" eaLnBrk="1" latinLnBrk="0" hangingPunct="1">
        <a:spcBef>
          <a:spcPct val="20000"/>
        </a:spcBef>
        <a:buFont typeface="Arial"/>
        <a:buNone/>
        <a:defRPr sz="1733" kern="1200">
          <a:solidFill>
            <a:schemeClr val="tx1"/>
          </a:solidFill>
          <a:latin typeface="Proxima Nova"/>
          <a:ea typeface="+mn-ea"/>
          <a:cs typeface="Proxima Nova"/>
        </a:defRPr>
      </a:lvl6pPr>
      <a:lvl7pPr marL="3962301"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7pPr>
      <a:lvl8pPr marL="4571886"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8pPr>
      <a:lvl9pPr marL="5181470" indent="-304792" algn="l" defTabSz="609585" rtl="0" eaLnBrk="1" latinLnBrk="0" hangingPunct="1">
        <a:spcBef>
          <a:spcPct val="20000"/>
        </a:spcBef>
        <a:buFont typeface="Arial"/>
        <a:buChar char="•"/>
        <a:defRPr sz="1733" kern="1200">
          <a:solidFill>
            <a:schemeClr val="tx1"/>
          </a:solidFill>
          <a:latin typeface="Proxima Nova"/>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57">
          <p15:clr>
            <a:srgbClr val="F26B43"/>
          </p15:clr>
        </p15:guide>
        <p15:guide id="2" pos="7401">
          <p15:clr>
            <a:srgbClr val="F26B43"/>
          </p15:clr>
        </p15:guide>
        <p15:guide id="3" orient="horz" pos="913">
          <p15:clr>
            <a:srgbClr val="F26B43"/>
          </p15:clr>
        </p15:guide>
        <p15:guide id="4" pos="3840">
          <p15:clr>
            <a:srgbClr val="F26B43"/>
          </p15:clr>
        </p15:guide>
        <p15:guide id="5" orient="horz" pos="3657">
          <p15:clr>
            <a:srgbClr val="F26B43"/>
          </p15:clr>
        </p15:guide>
        <p15:guide id="6" orient="horz" pos="2160">
          <p15:clr>
            <a:srgbClr val="F26B43"/>
          </p15:clr>
        </p15:guide>
        <p15:guide id="7" orient="horz" pos="686">
          <p15:clr>
            <a:srgbClr val="F26B43"/>
          </p15:clr>
        </p15:guide>
        <p15:guide id="8" orient="horz" pos="75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tile tx="0" ty="0" sx="100000" sy="100000" flip="none" algn="tl"/>
        </a:blipFill>
        <a:effectLst/>
      </p:bgPr>
    </p:bg>
    <p:spTree>
      <p:nvGrpSpPr>
        <p:cNvPr id="1" name=""/>
        <p:cNvGrpSpPr/>
        <p:nvPr/>
      </p:nvGrpSpPr>
      <p:grpSpPr>
        <a:xfrm>
          <a:off x="0" y="0"/>
          <a:ext cx="0" cy="0"/>
          <a:chOff x="0" y="0"/>
          <a:chExt cx="0" cy="0"/>
        </a:xfrm>
      </p:grpSpPr>
      <p:pic>
        <p:nvPicPr>
          <p:cNvPr id="2" name="ASCOM Logo 1000px.png" descr="ASCOM Logo 1000px.png"/>
          <p:cNvPicPr>
            <a:picLocks noChangeAspect="1"/>
          </p:cNvPicPr>
          <p:nvPr/>
        </p:nvPicPr>
        <p:blipFill>
          <a:blip r:embed="rId13">
            <a:extLst/>
          </a:blip>
          <a:stretch>
            <a:fillRect/>
          </a:stretch>
        </p:blipFill>
        <p:spPr>
          <a:xfrm>
            <a:off x="10097789" y="444713"/>
            <a:ext cx="1710908" cy="383245"/>
          </a:xfrm>
          <a:prstGeom prst="rect">
            <a:avLst/>
          </a:prstGeom>
          <a:ln w="12700">
            <a:miter lim="400000"/>
          </a:ln>
        </p:spPr>
      </p:pic>
      <p:sp>
        <p:nvSpPr>
          <p:cNvPr id="3"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249109" y="6420241"/>
            <a:ext cx="303004" cy="355601"/>
          </a:xfrm>
          <a:prstGeom prst="rect">
            <a:avLst/>
          </a:prstGeom>
          <a:ln w="12700">
            <a:miter lim="400000"/>
          </a:ln>
        </p:spPr>
        <p:txBody>
          <a:bodyPr wrap="none" lIns="0" tIns="0" rIns="0" bIns="0" anchor="ctr">
            <a:spAutoFit/>
          </a:bodyPr>
          <a:lstStyle>
            <a:lvl1pPr algn="r">
              <a:lnSpc>
                <a:spcPct val="100000"/>
              </a:lnSpc>
              <a:defRPr sz="2100" spc="65">
                <a:solidFill>
                  <a:schemeClr val="accent1"/>
                </a:solidFill>
                <a:latin typeface="Source Sans Pro Semibold"/>
                <a:ea typeface="Source Sans Pro Semibold"/>
                <a:cs typeface="Source Sans Pro Semibold"/>
                <a:sym typeface="Source Sans Pro Semibold"/>
              </a:defRPr>
            </a:lvl1pPr>
          </a:lstStyle>
          <a:p>
            <a:pPr defTabSz="457200" hangingPunct="0"/>
            <a:fld id="{86CB4B4D-7CA3-9044-876B-883B54F8677D}" type="slidenum">
              <a:rPr kern="0">
                <a:solidFill>
                  <a:srgbClr val="ED1C24"/>
                </a:solidFill>
              </a:rPr>
              <a:pPr defTabSz="457200" hangingPunct="0"/>
              <a:t>‹#›</a:t>
            </a:fld>
            <a:endParaRPr kern="0">
              <a:solidFill>
                <a:srgbClr val="ED1C24"/>
              </a:solidFill>
            </a:endParaRPr>
          </a:p>
        </p:txBody>
      </p:sp>
    </p:spTree>
    <p:extLst>
      <p:ext uri="{BB962C8B-B14F-4D97-AF65-F5344CB8AC3E}">
        <p14:creationId xmlns:p14="http://schemas.microsoft.com/office/powerpoint/2010/main" val="2133891885"/>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Lst>
  <p:transition spd="med"/>
  <p:txStyles>
    <p:titleStyle>
      <a:lvl1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1pPr>
      <a:lvl2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2pPr>
      <a:lvl3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3pPr>
      <a:lvl4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4pPr>
      <a:lvl5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5pPr>
      <a:lvl6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6pPr>
      <a:lvl7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7pPr>
      <a:lvl8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8pPr>
      <a:lvl9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9pPr>
    </p:titleStyle>
    <p:bodyStyle>
      <a:lvl1pPr marL="237060" marR="0" indent="-237060"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1pPr>
      <a:lvl2pPr marL="533386" marR="0" indent="-296326"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2pPr>
      <a:lvl3pPr marL="731139" marR="0" indent="-25701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3pPr>
      <a:lvl4pPr marL="936249" marR="0" indent="-282215"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4pPr>
      <a:lvl5pPr marL="1130770" marR="0" indent="-398421"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5pPr>
      <a:lvl6pPr marL="0" marR="0" indent="3047924" algn="l" defTabSz="609584" rtl="0" latinLnBrk="0">
        <a:lnSpc>
          <a:spcPct val="100000"/>
        </a:lnSpc>
        <a:spcBef>
          <a:spcPts val="800"/>
        </a:spcBef>
        <a:spcAft>
          <a:spcPts val="0"/>
        </a:spcAft>
        <a:buClr>
          <a:schemeClr val="accent1"/>
        </a:buClr>
        <a:buSzTx/>
        <a:buFont typeface="Arial"/>
        <a:buNone/>
        <a:tabLst/>
        <a:defRPr sz="2000" b="0" i="0" u="none" strike="noStrike" cap="none" spc="0" baseline="0">
          <a:ln>
            <a:noFill/>
          </a:ln>
          <a:solidFill>
            <a:srgbClr val="000000"/>
          </a:solidFill>
          <a:uFillTx/>
          <a:latin typeface="+mj-lt"/>
          <a:ea typeface="+mj-ea"/>
          <a:cs typeface="+mj-cs"/>
          <a:sym typeface="Arial"/>
        </a:defRPr>
      </a:lvl6pPr>
      <a:lvl7pPr marL="4016087" marR="0" indent="-35857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7pPr>
      <a:lvl8pPr marL="4625672" marR="0" indent="-35857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8pPr>
      <a:lvl9pPr marL="5235256" marR="0" indent="-358578" algn="l" defTabSz="609584" rtl="0" latinLnBrk="0">
        <a:lnSpc>
          <a:spcPct val="100000"/>
        </a:lnSpc>
        <a:spcBef>
          <a:spcPts val="800"/>
        </a:spcBef>
        <a:spcAft>
          <a:spcPts val="0"/>
        </a:spcAft>
        <a:buClr>
          <a:schemeClr val="accent1"/>
        </a:buClr>
        <a:buSzPct val="100000"/>
        <a:buFont typeface="Arial"/>
        <a:buChar char="•"/>
        <a:tabLst/>
        <a:defRPr sz="2000" b="0" i="0" u="none" strike="noStrike" cap="none" spc="0" baseline="0">
          <a:ln>
            <a:noFill/>
          </a:ln>
          <a:solidFill>
            <a:srgbClr val="000000"/>
          </a:solidFill>
          <a:uFillTx/>
          <a:latin typeface="+mj-lt"/>
          <a:ea typeface="+mj-ea"/>
          <a:cs typeface="+mj-cs"/>
          <a:sym typeface="Arial"/>
        </a:defRPr>
      </a:lvl9pPr>
    </p:bodyStyle>
    <p:otherStyle>
      <a:lvl1pPr marL="0" marR="0" indent="0"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1pPr>
      <a:lvl2pPr marL="0" marR="0" indent="609584"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2pPr>
      <a:lvl3pPr marL="0" marR="0" indent="1219169"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3pPr>
      <a:lvl4pPr marL="0" marR="0" indent="1828754"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4pPr>
      <a:lvl5pPr marL="0" marR="0" indent="2438338"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5pPr>
      <a:lvl6pPr marL="0" marR="0" indent="3047924"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6pPr>
      <a:lvl7pPr marL="0" marR="0" indent="3657508"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7pPr>
      <a:lvl8pPr marL="0" marR="0" indent="4267093"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8pPr>
      <a:lvl9pPr marL="0" marR="0" indent="4876677" algn="r" defTabSz="457200" rtl="0" latinLnBrk="0">
        <a:lnSpc>
          <a:spcPct val="100000"/>
        </a:lnSpc>
        <a:spcBef>
          <a:spcPts val="0"/>
        </a:spcBef>
        <a:spcAft>
          <a:spcPts val="0"/>
        </a:spcAft>
        <a:buClrTx/>
        <a:buSzTx/>
        <a:buFontTx/>
        <a:buNone/>
        <a:tabLst/>
        <a:defRPr sz="2100" b="0" i="0" u="none" strike="noStrike" cap="none" spc="65" baseline="0">
          <a:ln>
            <a:noFill/>
          </a:ln>
          <a:solidFill>
            <a:schemeClr val="tx1"/>
          </a:solidFill>
          <a:uFillTx/>
          <a:latin typeface="+mn-lt"/>
          <a:ea typeface="+mn-ea"/>
          <a:cs typeface="+mn-cs"/>
          <a:sym typeface="Source Sans Pro Semi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jpe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image" Target="../media/image57.jpeg"/><Relationship Id="rId20" Type="http://schemas.openxmlformats.org/officeDocument/2006/relationships/image" Target="../media/image61.png"/><Relationship Id="rId1" Type="http://schemas.openxmlformats.org/officeDocument/2006/relationships/slideLayout" Target="../slideLayouts/slideLayout203.xml"/><Relationship Id="rId6" Type="http://schemas.openxmlformats.org/officeDocument/2006/relationships/image" Target="../media/image47.png"/><Relationship Id="rId11" Type="http://schemas.openxmlformats.org/officeDocument/2006/relationships/image" Target="../media/image52.jpeg"/><Relationship Id="rId24" Type="http://schemas.openxmlformats.org/officeDocument/2006/relationships/image" Target="../media/image65.png"/><Relationship Id="rId5" Type="http://schemas.openxmlformats.org/officeDocument/2006/relationships/image" Target="../media/image46.jpe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jpeg"/><Relationship Id="rId19" Type="http://schemas.openxmlformats.org/officeDocument/2006/relationships/image" Target="../media/image60.jpeg"/><Relationship Id="rId4" Type="http://schemas.openxmlformats.org/officeDocument/2006/relationships/image" Target="../media/image45.png"/><Relationship Id="rId9" Type="http://schemas.openxmlformats.org/officeDocument/2006/relationships/image" Target="../media/image50.tif"/><Relationship Id="rId14" Type="http://schemas.openxmlformats.org/officeDocument/2006/relationships/image" Target="../media/image55.png"/><Relationship Id="rId22"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22.xml"/><Relationship Id="rId1" Type="http://schemas.openxmlformats.org/officeDocument/2006/relationships/themeOverride" Target="../theme/themeOverride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8.xml"/><Relationship Id="rId1" Type="http://schemas.openxmlformats.org/officeDocument/2006/relationships/slideLayout" Target="../slideLayouts/slideLayout412.xml"/><Relationship Id="rId6" Type="http://schemas.openxmlformats.org/officeDocument/2006/relationships/image" Target="../media/image73.png"/><Relationship Id="rId5" Type="http://schemas.openxmlformats.org/officeDocument/2006/relationships/image" Target="../media/image72.emf"/><Relationship Id="rId4" Type="http://schemas.openxmlformats.org/officeDocument/2006/relationships/image" Target="../media/image71.emf"/></Relationships>
</file>

<file path=ppt/slides/_rels/slide1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 Id="rId5" Type="http://schemas.openxmlformats.org/officeDocument/2006/relationships/image" Target="../media/image79.jpeg"/><Relationship Id="rId4" Type="http://schemas.openxmlformats.org/officeDocument/2006/relationships/image" Target="../media/image78.jpe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84.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0" Type="http://schemas.microsoft.com/office/2007/relationships/hdphoto" Target="../media/hdphoto1.wdp"/><Relationship Id="rId4" Type="http://schemas.openxmlformats.org/officeDocument/2006/relationships/image" Target="../media/image81.jpeg"/><Relationship Id="rId9"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89.jpeg"/></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101.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48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496.xml"/><Relationship Id="rId6" Type="http://schemas.openxmlformats.org/officeDocument/2006/relationships/image" Target="../media/image105.png"/><Relationship Id="rId5" Type="http://schemas.openxmlformats.org/officeDocument/2006/relationships/image" Target="../media/image106.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jpe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notesSlide" Target="../notesSlides/notesSlide15.xml"/><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318.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s>
</file>

<file path=ppt/slides/_rels/slide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529.xml"/></Relationships>
</file>

<file path=ppt/slides/_rels/slide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xml"/><Relationship Id="rId1" Type="http://schemas.openxmlformats.org/officeDocument/2006/relationships/slideLayout" Target="../slideLayouts/slideLayout502.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46.png"/><Relationship Id="rId3" Type="http://schemas.openxmlformats.org/officeDocument/2006/relationships/image" Target="../media/image139.jpeg"/><Relationship Id="rId7" Type="http://schemas.openxmlformats.org/officeDocument/2006/relationships/image" Target="../media/image143.jpeg"/><Relationship Id="rId12" Type="http://schemas.openxmlformats.org/officeDocument/2006/relationships/image" Target="../media/image145.png"/><Relationship Id="rId2" Type="http://schemas.openxmlformats.org/officeDocument/2006/relationships/notesSlide" Target="../notesSlides/notesSlide19.xml"/><Relationship Id="rId1" Type="http://schemas.openxmlformats.org/officeDocument/2006/relationships/slideLayout" Target="../slideLayouts/slideLayout567.xml"/><Relationship Id="rId6" Type="http://schemas.openxmlformats.org/officeDocument/2006/relationships/image" Target="../media/image142.jpeg"/><Relationship Id="rId11" Type="http://schemas.openxmlformats.org/officeDocument/2006/relationships/image" Target="../media/image144.png"/><Relationship Id="rId5" Type="http://schemas.openxmlformats.org/officeDocument/2006/relationships/image" Target="../media/image141.png"/><Relationship Id="rId15" Type="http://schemas.openxmlformats.org/officeDocument/2006/relationships/image" Target="../media/image148.emf"/><Relationship Id="rId10" Type="http://schemas.openxmlformats.org/officeDocument/2006/relationships/image" Target="../media/image66.png"/><Relationship Id="rId4" Type="http://schemas.openxmlformats.org/officeDocument/2006/relationships/image" Target="../media/image140.png"/><Relationship Id="rId9" Type="http://schemas.openxmlformats.org/officeDocument/2006/relationships/image" Target="../media/image65.png"/><Relationship Id="rId14" Type="http://schemas.openxmlformats.org/officeDocument/2006/relationships/image" Target="../media/image147.png"/></Relationships>
</file>

<file path=ppt/slides/_rels/slide2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82.xml"/></Relationships>
</file>

<file path=ppt/slides/_rels/slide2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jpeg"/><Relationship Id="rId3" Type="http://schemas.openxmlformats.org/officeDocument/2006/relationships/image" Target="../media/image153.png"/><Relationship Id="rId7" Type="http://schemas.openxmlformats.org/officeDocument/2006/relationships/image" Target="../media/image65.png"/><Relationship Id="rId12" Type="http://schemas.openxmlformats.org/officeDocument/2006/relationships/image" Target="../media/image161.png"/><Relationship Id="rId2" Type="http://schemas.openxmlformats.org/officeDocument/2006/relationships/image" Target="../media/image152.png"/><Relationship Id="rId1" Type="http://schemas.openxmlformats.org/officeDocument/2006/relationships/slideLayout" Target="../slideLayouts/slideLayout280.xml"/><Relationship Id="rId6" Type="http://schemas.openxmlformats.org/officeDocument/2006/relationships/image" Target="../media/image156.png"/><Relationship Id="rId11" Type="http://schemas.openxmlformats.org/officeDocument/2006/relationships/image" Target="../media/image160.png"/><Relationship Id="rId5" Type="http://schemas.openxmlformats.org/officeDocument/2006/relationships/image" Target="../media/image155.pn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58.png"/><Relationship Id="rId14" Type="http://schemas.openxmlformats.org/officeDocument/2006/relationships/image" Target="../media/image163.png"/></Relationships>
</file>

<file path=ppt/slides/_rels/slide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2.xml"/><Relationship Id="rId1" Type="http://schemas.openxmlformats.org/officeDocument/2006/relationships/slideLayout" Target="../slideLayouts/slideLayout213.xml"/><Relationship Id="rId4" Type="http://schemas.openxmlformats.org/officeDocument/2006/relationships/image" Target="../media/image165.png"/></Relationships>
</file>

<file path=ppt/slides/_rels/slide3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3.xml"/><Relationship Id="rId1" Type="http://schemas.openxmlformats.org/officeDocument/2006/relationships/slideLayout" Target="../slideLayouts/slideLayout286.xml"/></Relationships>
</file>

<file path=ppt/slides/_rels/slide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4.xml"/><Relationship Id="rId1" Type="http://schemas.openxmlformats.org/officeDocument/2006/relationships/slideLayout" Target="../slideLayouts/slideLayout286.xml"/></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5.xml"/><Relationship Id="rId1" Type="http://schemas.openxmlformats.org/officeDocument/2006/relationships/slideLayout" Target="../slideLayouts/slideLayout286.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169.png"/><Relationship Id="rId2" Type="http://schemas.openxmlformats.org/officeDocument/2006/relationships/image" Target="../media/image19.png"/><Relationship Id="rId1" Type="http://schemas.openxmlformats.org/officeDocument/2006/relationships/slideLayout" Target="../slideLayouts/slideLayout49.xml"/><Relationship Id="rId6" Type="http://schemas.openxmlformats.org/officeDocument/2006/relationships/image" Target="../media/image87.png"/><Relationship Id="rId11" Type="http://schemas.openxmlformats.org/officeDocument/2006/relationships/image" Target="../media/image170.png"/><Relationship Id="rId5" Type="http://schemas.openxmlformats.org/officeDocument/2006/relationships/image" Target="../media/image168.png"/><Relationship Id="rId10" Type="http://schemas.openxmlformats.org/officeDocument/2006/relationships/image" Target="../media/image43.png"/><Relationship Id="rId4" Type="http://schemas.openxmlformats.org/officeDocument/2006/relationships/image" Target="../media/image30.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jpeg"/><Relationship Id="rId7" Type="http://schemas.openxmlformats.org/officeDocument/2006/relationships/image" Target="../media/image21.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81.xml"/><Relationship Id="rId6" Type="http://schemas.openxmlformats.org/officeDocument/2006/relationships/image" Target="../media/image40.png"/><Relationship Id="rId11" Type="http://schemas.openxmlformats.org/officeDocument/2006/relationships/image" Target="../media/image35.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0627" b="22863"/>
          <a:stretch/>
        </p:blipFill>
        <p:spPr>
          <a:xfrm>
            <a:off x="0" y="2201189"/>
            <a:ext cx="12191999" cy="4685387"/>
          </a:xfrm>
        </p:spPr>
      </p:pic>
      <p:sp>
        <p:nvSpPr>
          <p:cNvPr id="10" name="Platshållare för text 9">
            <a:extLst>
              <a:ext uri="{FF2B5EF4-FFF2-40B4-BE49-F238E27FC236}">
                <a16:creationId xmlns:a16="http://schemas.microsoft.com/office/drawing/2014/main" xmlns="" id="{2464F30D-8F3E-46DE-BF91-4034F106CBD0}"/>
              </a:ext>
            </a:extLst>
          </p:cNvPr>
          <p:cNvSpPr>
            <a:spLocks noGrp="1"/>
          </p:cNvSpPr>
          <p:nvPr>
            <p:ph type="body" sz="quarter" idx="15"/>
          </p:nvPr>
        </p:nvSpPr>
        <p:spPr/>
        <p:txBody>
          <a:bodyPr/>
          <a:lstStyle/>
          <a:p>
            <a:endParaRPr lang="en-US" dirty="0"/>
          </a:p>
        </p:txBody>
      </p:sp>
      <p:sp>
        <p:nvSpPr>
          <p:cNvPr id="3" name="Subtitle 2"/>
          <p:cNvSpPr>
            <a:spLocks noGrp="1"/>
          </p:cNvSpPr>
          <p:nvPr>
            <p:ph type="subTitle" idx="1"/>
          </p:nvPr>
        </p:nvSpPr>
        <p:spPr>
          <a:xfrm>
            <a:off x="431648" y="1210248"/>
            <a:ext cx="11684152" cy="429167"/>
          </a:xfrm>
        </p:spPr>
        <p:txBody>
          <a:bodyPr/>
          <a:lstStyle/>
          <a:p>
            <a:r>
              <a:rPr lang="en-US" sz="1800" dirty="0" smtClean="0"/>
              <a:t>DIGITISING WORKFLOWS AND IMPROVING COMMUNICATON BETWEEN TEAMS IN THE NHS</a:t>
            </a:r>
          </a:p>
          <a:p>
            <a:r>
              <a:rPr lang="en-US" noProof="0" dirty="0" smtClean="0"/>
              <a:t>Ray Wan</a:t>
            </a:r>
            <a:endParaRPr lang="en-US" noProof="0" dirty="0"/>
          </a:p>
        </p:txBody>
      </p:sp>
      <p:sp>
        <p:nvSpPr>
          <p:cNvPr id="4" name="Title 3"/>
          <p:cNvSpPr>
            <a:spLocks noGrp="1"/>
          </p:cNvSpPr>
          <p:nvPr>
            <p:ph type="title"/>
          </p:nvPr>
        </p:nvSpPr>
        <p:spPr/>
        <p:txBody>
          <a:bodyPr/>
          <a:lstStyle/>
          <a:p>
            <a:r>
              <a:rPr lang="en-US" dirty="0" smtClean="0"/>
              <a:t>North Yorkshire &amp; Humber</a:t>
            </a:r>
            <a:br>
              <a:rPr lang="en-US" dirty="0" smtClean="0"/>
            </a:br>
            <a:r>
              <a:rPr lang="en-US" dirty="0" smtClean="0"/>
              <a:t>Directors of Informatics Forum </a:t>
            </a:r>
            <a:endParaRPr lang="en-US" noProof="0" dirty="0"/>
          </a:p>
        </p:txBody>
      </p:sp>
      <p:sp>
        <p:nvSpPr>
          <p:cNvPr id="11" name="Platshållare för text 10">
            <a:extLst>
              <a:ext uri="{FF2B5EF4-FFF2-40B4-BE49-F238E27FC236}">
                <a16:creationId xmlns:a16="http://schemas.microsoft.com/office/drawing/2014/main" xmlns="" id="{1C59F796-BD0A-4265-9B9B-85365D3A2E15}"/>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416856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roup"/>
          <p:cNvGrpSpPr/>
          <p:nvPr/>
        </p:nvGrpSpPr>
        <p:grpSpPr>
          <a:xfrm>
            <a:off x="2577494" y="-493798"/>
            <a:ext cx="7620001" cy="7620001"/>
            <a:chOff x="0" y="0"/>
            <a:chExt cx="7620000" cy="7620000"/>
          </a:xfrm>
        </p:grpSpPr>
        <p:sp>
          <p:nvSpPr>
            <p:cNvPr id="225" name="Oval 6"/>
            <p:cNvSpPr/>
            <p:nvPr/>
          </p:nvSpPr>
          <p:spPr>
            <a:xfrm>
              <a:off x="0" y="0"/>
              <a:ext cx="7620000" cy="7620000"/>
            </a:xfrm>
            <a:prstGeom prst="ellipse">
              <a:avLst/>
            </a:prstGeom>
            <a:solidFill>
              <a:srgbClr val="B1D1E9"/>
            </a:solidFill>
            <a:ln w="12700" cap="flat">
              <a:noFill/>
              <a:miter lim="400000"/>
            </a:ln>
            <a:effectLst/>
          </p:spPr>
          <p:txBody>
            <a:bodyPr wrap="square" lIns="0" tIns="0" rIns="0" bIns="0" numCol="1" anchor="ctr">
              <a:noAutofit/>
            </a:bodyPr>
            <a:lstStyle/>
            <a:p>
              <a:pPr algn="ctr" hangingPunct="0">
                <a:defRPr sz="1800" spc="0">
                  <a:solidFill>
                    <a:srgbClr val="000000"/>
                  </a:solidFill>
                  <a:latin typeface="Calibri"/>
                  <a:ea typeface="Calibri"/>
                  <a:cs typeface="Calibri"/>
                  <a:sym typeface="Calibri"/>
                </a:defRPr>
              </a:pPr>
              <a:endParaRPr kern="0">
                <a:solidFill>
                  <a:srgbClr val="000000"/>
                </a:solidFill>
                <a:latin typeface="Calibri"/>
                <a:ea typeface="Calibri"/>
                <a:cs typeface="Calibri"/>
                <a:sym typeface="Calibri"/>
              </a:endParaRPr>
            </a:p>
          </p:txBody>
        </p:sp>
        <p:pic>
          <p:nvPicPr>
            <p:cNvPr id="226" name="Picture 2" descr="Picture 2"/>
            <p:cNvPicPr>
              <a:picLocks noChangeAspect="1"/>
            </p:cNvPicPr>
            <p:nvPr/>
          </p:nvPicPr>
          <p:blipFill>
            <a:blip r:embed="rId3">
              <a:extLst/>
            </a:blip>
            <a:srcRect l="5141" t="5689" r="6297" b="2680"/>
            <a:stretch>
              <a:fillRect/>
            </a:stretch>
          </p:blipFill>
          <p:spPr>
            <a:xfrm>
              <a:off x="1927673" y="2622482"/>
              <a:ext cx="902217" cy="933485"/>
            </a:xfrm>
            <a:custGeom>
              <a:avLst/>
              <a:gdLst/>
              <a:ahLst/>
              <a:cxnLst>
                <a:cxn ang="0">
                  <a:pos x="wd2" y="hd2"/>
                </a:cxn>
                <a:cxn ang="5400000">
                  <a:pos x="wd2" y="hd2"/>
                </a:cxn>
                <a:cxn ang="10800000">
                  <a:pos x="wd2" y="hd2"/>
                </a:cxn>
                <a:cxn ang="16200000">
                  <a:pos x="wd2" y="hd2"/>
                </a:cxn>
              </a:cxnLst>
              <a:rect l="0" t="0" r="r" b="b"/>
              <a:pathLst>
                <a:path w="21232" h="21582" extrusionOk="0">
                  <a:moveTo>
                    <a:pt x="10887" y="1"/>
                  </a:moveTo>
                  <a:cubicBezTo>
                    <a:pt x="9435" y="-15"/>
                    <a:pt x="7934" y="225"/>
                    <a:pt x="6609" y="716"/>
                  </a:cubicBezTo>
                  <a:cubicBezTo>
                    <a:pt x="3106" y="2015"/>
                    <a:pt x="470" y="5576"/>
                    <a:pt x="43" y="9571"/>
                  </a:cubicBezTo>
                  <a:cubicBezTo>
                    <a:pt x="-240" y="12220"/>
                    <a:pt x="903" y="15419"/>
                    <a:pt x="2966" y="17728"/>
                  </a:cubicBezTo>
                  <a:lnTo>
                    <a:pt x="3788" y="18646"/>
                  </a:lnTo>
                  <a:lnTo>
                    <a:pt x="2443" y="19481"/>
                  </a:lnTo>
                  <a:cubicBezTo>
                    <a:pt x="787" y="20509"/>
                    <a:pt x="951" y="20604"/>
                    <a:pt x="5283" y="21169"/>
                  </a:cubicBezTo>
                  <a:cubicBezTo>
                    <a:pt x="7369" y="21441"/>
                    <a:pt x="8957" y="21579"/>
                    <a:pt x="10569" y="21582"/>
                  </a:cubicBezTo>
                  <a:cubicBezTo>
                    <a:pt x="12181" y="21585"/>
                    <a:pt x="13818" y="21451"/>
                    <a:pt x="15986" y="21187"/>
                  </a:cubicBezTo>
                  <a:cubicBezTo>
                    <a:pt x="20295" y="20663"/>
                    <a:pt x="21305" y="20464"/>
                    <a:pt x="20675" y="20251"/>
                  </a:cubicBezTo>
                  <a:cubicBezTo>
                    <a:pt x="20431" y="20169"/>
                    <a:pt x="19668" y="19777"/>
                    <a:pt x="18984" y="19389"/>
                  </a:cubicBezTo>
                  <a:lnTo>
                    <a:pt x="17742" y="18682"/>
                  </a:lnTo>
                  <a:lnTo>
                    <a:pt x="19031" y="16957"/>
                  </a:lnTo>
                  <a:cubicBezTo>
                    <a:pt x="20851" y="14528"/>
                    <a:pt x="21360" y="12855"/>
                    <a:pt x="21207" y="9754"/>
                  </a:cubicBezTo>
                  <a:cubicBezTo>
                    <a:pt x="21100" y="7588"/>
                    <a:pt x="20950" y="6984"/>
                    <a:pt x="20086" y="5396"/>
                  </a:cubicBezTo>
                  <a:cubicBezTo>
                    <a:pt x="18943" y="3293"/>
                    <a:pt x="17403" y="1923"/>
                    <a:pt x="14903" y="799"/>
                  </a:cubicBezTo>
                  <a:cubicBezTo>
                    <a:pt x="13751" y="281"/>
                    <a:pt x="12339" y="16"/>
                    <a:pt x="10887" y="1"/>
                  </a:cubicBezTo>
                  <a:close/>
                </a:path>
              </a:pathLst>
            </a:custGeom>
            <a:ln w="12700" cap="flat">
              <a:noFill/>
              <a:miter lim="400000"/>
            </a:ln>
            <a:effectLst/>
          </p:spPr>
        </p:pic>
        <p:pic>
          <p:nvPicPr>
            <p:cNvPr id="227" name="Picture 8" descr="Picture 8"/>
            <p:cNvPicPr>
              <a:picLocks noChangeAspect="1"/>
            </p:cNvPicPr>
            <p:nvPr/>
          </p:nvPicPr>
          <p:blipFill>
            <a:blip r:embed="rId4">
              <a:extLst/>
            </a:blip>
            <a:stretch>
              <a:fillRect/>
            </a:stretch>
          </p:blipFill>
          <p:spPr>
            <a:xfrm>
              <a:off x="2270113" y="4018895"/>
              <a:ext cx="875929" cy="875930"/>
            </a:xfrm>
            <a:prstGeom prst="rect">
              <a:avLst/>
            </a:prstGeom>
            <a:ln w="12700" cap="flat">
              <a:noFill/>
              <a:miter lim="400000"/>
            </a:ln>
            <a:effectLst/>
          </p:spPr>
        </p:pic>
        <p:pic>
          <p:nvPicPr>
            <p:cNvPr id="228" name="Picture 10" descr="Picture 10"/>
            <p:cNvPicPr>
              <a:picLocks noChangeAspect="1"/>
            </p:cNvPicPr>
            <p:nvPr/>
          </p:nvPicPr>
          <p:blipFill>
            <a:blip r:embed="rId5">
              <a:extLst/>
            </a:blip>
            <a:stretch>
              <a:fillRect/>
            </a:stretch>
          </p:blipFill>
          <p:spPr>
            <a:xfrm>
              <a:off x="685001" y="4116830"/>
              <a:ext cx="950113" cy="754058"/>
            </a:xfrm>
            <a:prstGeom prst="rect">
              <a:avLst/>
            </a:prstGeom>
            <a:ln w="12700" cap="flat">
              <a:noFill/>
              <a:miter lim="400000"/>
            </a:ln>
            <a:effectLst/>
          </p:spPr>
        </p:pic>
        <p:pic>
          <p:nvPicPr>
            <p:cNvPr id="229" name="Picture 18" descr="Picture 18"/>
            <p:cNvPicPr>
              <a:picLocks noChangeAspect="1"/>
            </p:cNvPicPr>
            <p:nvPr/>
          </p:nvPicPr>
          <p:blipFill>
            <a:blip r:embed="rId6">
              <a:extLst/>
            </a:blip>
            <a:stretch>
              <a:fillRect/>
            </a:stretch>
          </p:blipFill>
          <p:spPr>
            <a:xfrm>
              <a:off x="4573527" y="6141832"/>
              <a:ext cx="1547202" cy="526451"/>
            </a:xfrm>
            <a:prstGeom prst="rect">
              <a:avLst/>
            </a:prstGeom>
            <a:ln w="25400" cap="flat">
              <a:solidFill>
                <a:srgbClr val="FFFFFF"/>
              </a:solidFill>
              <a:prstDash val="solid"/>
              <a:miter lim="400000"/>
            </a:ln>
            <a:effectLst/>
          </p:spPr>
        </p:pic>
        <p:pic>
          <p:nvPicPr>
            <p:cNvPr id="230" name="Picture 20" descr="Picture 20"/>
            <p:cNvPicPr>
              <a:picLocks noChangeAspect="1"/>
            </p:cNvPicPr>
            <p:nvPr/>
          </p:nvPicPr>
          <p:blipFill>
            <a:blip r:embed="rId7">
              <a:extLst/>
            </a:blip>
            <a:stretch>
              <a:fillRect/>
            </a:stretch>
          </p:blipFill>
          <p:spPr>
            <a:xfrm>
              <a:off x="1203088" y="1241790"/>
              <a:ext cx="1565302" cy="1049674"/>
            </a:xfrm>
            <a:prstGeom prst="rect">
              <a:avLst/>
            </a:prstGeom>
            <a:ln w="12700" cap="flat">
              <a:noFill/>
              <a:miter lim="400000"/>
            </a:ln>
            <a:effectLst/>
          </p:spPr>
        </p:pic>
        <p:pic>
          <p:nvPicPr>
            <p:cNvPr id="231" name="pasted-image.tiff" descr="pasted-image.tiff"/>
            <p:cNvPicPr>
              <a:picLocks noChangeAspect="1"/>
            </p:cNvPicPr>
            <p:nvPr/>
          </p:nvPicPr>
          <p:blipFill>
            <a:blip r:embed="rId8">
              <a:extLst/>
            </a:blip>
            <a:srcRect l="12244" t="2040" r="14192" b="4465"/>
            <a:stretch>
              <a:fillRect/>
            </a:stretch>
          </p:blipFill>
          <p:spPr>
            <a:xfrm>
              <a:off x="3397051" y="5687241"/>
              <a:ext cx="825898" cy="1049673"/>
            </a:xfrm>
            <a:custGeom>
              <a:avLst/>
              <a:gdLst/>
              <a:ahLst/>
              <a:cxnLst>
                <a:cxn ang="0">
                  <a:pos x="wd2" y="hd2"/>
                </a:cxn>
                <a:cxn ang="5400000">
                  <a:pos x="wd2" y="hd2"/>
                </a:cxn>
                <a:cxn ang="10800000">
                  <a:pos x="wd2" y="hd2"/>
                </a:cxn>
                <a:cxn ang="16200000">
                  <a:pos x="wd2" y="hd2"/>
                </a:cxn>
              </a:cxnLst>
              <a:rect l="0" t="0" r="r" b="b"/>
              <a:pathLst>
                <a:path w="21600" h="21584" extrusionOk="0">
                  <a:moveTo>
                    <a:pt x="10753" y="0"/>
                  </a:moveTo>
                  <a:cubicBezTo>
                    <a:pt x="8346" y="0"/>
                    <a:pt x="3296" y="206"/>
                    <a:pt x="1048" y="400"/>
                  </a:cubicBezTo>
                  <a:lnTo>
                    <a:pt x="0" y="498"/>
                  </a:lnTo>
                  <a:lnTo>
                    <a:pt x="0" y="7434"/>
                  </a:lnTo>
                  <a:cubicBezTo>
                    <a:pt x="3" y="15016"/>
                    <a:pt x="26" y="15186"/>
                    <a:pt x="1194" y="17032"/>
                  </a:cubicBezTo>
                  <a:cubicBezTo>
                    <a:pt x="2746" y="19486"/>
                    <a:pt x="5807" y="21183"/>
                    <a:pt x="9238" y="21495"/>
                  </a:cubicBezTo>
                  <a:cubicBezTo>
                    <a:pt x="9988" y="21564"/>
                    <a:pt x="10494" y="21600"/>
                    <a:pt x="11065" y="21577"/>
                  </a:cubicBezTo>
                  <a:cubicBezTo>
                    <a:pt x="11635" y="21554"/>
                    <a:pt x="12274" y="21471"/>
                    <a:pt x="13286" y="21332"/>
                  </a:cubicBezTo>
                  <a:cubicBezTo>
                    <a:pt x="14409" y="21178"/>
                    <a:pt x="14950" y="21002"/>
                    <a:pt x="16919" y="20149"/>
                  </a:cubicBezTo>
                  <a:cubicBezTo>
                    <a:pt x="18364" y="19523"/>
                    <a:pt x="20219" y="17561"/>
                    <a:pt x="20998" y="15840"/>
                  </a:cubicBezTo>
                  <a:cubicBezTo>
                    <a:pt x="21439" y="14866"/>
                    <a:pt x="21458" y="14656"/>
                    <a:pt x="21527" y="7671"/>
                  </a:cubicBezTo>
                  <a:lnTo>
                    <a:pt x="21600" y="490"/>
                  </a:lnTo>
                  <a:lnTo>
                    <a:pt x="20738" y="408"/>
                  </a:lnTo>
                  <a:cubicBezTo>
                    <a:pt x="18952" y="235"/>
                    <a:pt x="13185" y="0"/>
                    <a:pt x="10753" y="0"/>
                  </a:cubicBezTo>
                  <a:close/>
                </a:path>
              </a:pathLst>
            </a:custGeom>
            <a:ln w="12700" cap="flat">
              <a:noFill/>
              <a:miter lim="400000"/>
            </a:ln>
            <a:effectLst/>
          </p:spPr>
        </p:pic>
        <p:pic>
          <p:nvPicPr>
            <p:cNvPr id="232" name="pasted-image.tiff" descr="pasted-image.tiff"/>
            <p:cNvPicPr>
              <a:picLocks noChangeAspect="1"/>
            </p:cNvPicPr>
            <p:nvPr/>
          </p:nvPicPr>
          <p:blipFill>
            <a:blip r:embed="rId9">
              <a:extLst/>
            </a:blip>
            <a:srcRect l="6793" t="20183" r="6647" b="20359"/>
            <a:stretch>
              <a:fillRect/>
            </a:stretch>
          </p:blipFill>
          <p:spPr>
            <a:xfrm>
              <a:off x="3916881" y="5106590"/>
              <a:ext cx="2216548" cy="502327"/>
            </a:xfrm>
            <a:custGeom>
              <a:avLst/>
              <a:gdLst/>
              <a:ahLst/>
              <a:cxnLst>
                <a:cxn ang="0">
                  <a:pos x="wd2" y="hd2"/>
                </a:cxn>
                <a:cxn ang="5400000">
                  <a:pos x="wd2" y="hd2"/>
                </a:cxn>
                <a:cxn ang="10800000">
                  <a:pos x="wd2" y="hd2"/>
                </a:cxn>
                <a:cxn ang="16200000">
                  <a:pos x="wd2" y="hd2"/>
                </a:cxn>
              </a:cxnLst>
              <a:rect l="0" t="0" r="r" b="b"/>
              <a:pathLst>
                <a:path w="21600" h="21504" extrusionOk="0">
                  <a:moveTo>
                    <a:pt x="2580" y="17"/>
                  </a:moveTo>
                  <a:cubicBezTo>
                    <a:pt x="2285" y="-56"/>
                    <a:pt x="1986" y="110"/>
                    <a:pt x="1694" y="543"/>
                  </a:cubicBezTo>
                  <a:cubicBezTo>
                    <a:pt x="949" y="1651"/>
                    <a:pt x="536" y="3278"/>
                    <a:pt x="197" y="6439"/>
                  </a:cubicBezTo>
                  <a:cubicBezTo>
                    <a:pt x="25" y="8050"/>
                    <a:pt x="0" y="8557"/>
                    <a:pt x="0" y="10788"/>
                  </a:cubicBezTo>
                  <a:cubicBezTo>
                    <a:pt x="0" y="13026"/>
                    <a:pt x="21" y="13525"/>
                    <a:pt x="197" y="15172"/>
                  </a:cubicBezTo>
                  <a:cubicBezTo>
                    <a:pt x="524" y="18231"/>
                    <a:pt x="1022" y="20207"/>
                    <a:pt x="1706" y="21186"/>
                  </a:cubicBezTo>
                  <a:cubicBezTo>
                    <a:pt x="1876" y="21430"/>
                    <a:pt x="2185" y="21544"/>
                    <a:pt x="2549" y="21492"/>
                  </a:cubicBezTo>
                  <a:cubicBezTo>
                    <a:pt x="3040" y="21421"/>
                    <a:pt x="3182" y="21286"/>
                    <a:pt x="3543" y="20523"/>
                  </a:cubicBezTo>
                  <a:cubicBezTo>
                    <a:pt x="4060" y="19430"/>
                    <a:pt x="4437" y="17711"/>
                    <a:pt x="4707" y="15189"/>
                  </a:cubicBezTo>
                  <a:cubicBezTo>
                    <a:pt x="4885" y="13524"/>
                    <a:pt x="4908" y="13031"/>
                    <a:pt x="4908" y="10788"/>
                  </a:cubicBezTo>
                  <a:cubicBezTo>
                    <a:pt x="4908" y="8544"/>
                    <a:pt x="4885" y="8059"/>
                    <a:pt x="4707" y="6388"/>
                  </a:cubicBezTo>
                  <a:cubicBezTo>
                    <a:pt x="4303" y="2607"/>
                    <a:pt x="3465" y="234"/>
                    <a:pt x="2580" y="17"/>
                  </a:cubicBezTo>
                  <a:close/>
                  <a:moveTo>
                    <a:pt x="17578" y="5317"/>
                  </a:moveTo>
                  <a:cubicBezTo>
                    <a:pt x="17416" y="5317"/>
                    <a:pt x="17388" y="5422"/>
                    <a:pt x="17388" y="6014"/>
                  </a:cubicBezTo>
                  <a:cubicBezTo>
                    <a:pt x="17388" y="6606"/>
                    <a:pt x="17416" y="6711"/>
                    <a:pt x="17578" y="6711"/>
                  </a:cubicBezTo>
                  <a:cubicBezTo>
                    <a:pt x="17739" y="6711"/>
                    <a:pt x="17771" y="6606"/>
                    <a:pt x="17771" y="6014"/>
                  </a:cubicBezTo>
                  <a:cubicBezTo>
                    <a:pt x="17771" y="5422"/>
                    <a:pt x="17739" y="5317"/>
                    <a:pt x="17578" y="5317"/>
                  </a:cubicBezTo>
                  <a:close/>
                  <a:moveTo>
                    <a:pt x="7178" y="5657"/>
                  </a:moveTo>
                  <a:cubicBezTo>
                    <a:pt x="6393" y="5412"/>
                    <a:pt x="5898" y="7290"/>
                    <a:pt x="5898" y="10533"/>
                  </a:cubicBezTo>
                  <a:cubicBezTo>
                    <a:pt x="5898" y="12833"/>
                    <a:pt x="6122" y="14280"/>
                    <a:pt x="6582" y="15002"/>
                  </a:cubicBezTo>
                  <a:cubicBezTo>
                    <a:pt x="6841" y="15407"/>
                    <a:pt x="7228" y="15521"/>
                    <a:pt x="7395" y="15239"/>
                  </a:cubicBezTo>
                  <a:cubicBezTo>
                    <a:pt x="7450" y="15146"/>
                    <a:pt x="7495" y="14805"/>
                    <a:pt x="7495" y="14475"/>
                  </a:cubicBezTo>
                  <a:cubicBezTo>
                    <a:pt x="7495" y="13924"/>
                    <a:pt x="7465" y="13879"/>
                    <a:pt x="7151" y="13965"/>
                  </a:cubicBezTo>
                  <a:cubicBezTo>
                    <a:pt x="6843" y="14050"/>
                    <a:pt x="6787" y="13972"/>
                    <a:pt x="6582" y="13184"/>
                  </a:cubicBezTo>
                  <a:cubicBezTo>
                    <a:pt x="6205" y="11728"/>
                    <a:pt x="6188" y="9414"/>
                    <a:pt x="6544" y="7849"/>
                  </a:cubicBezTo>
                  <a:cubicBezTo>
                    <a:pt x="6717" y="7089"/>
                    <a:pt x="6783" y="6999"/>
                    <a:pt x="7124" y="6999"/>
                  </a:cubicBezTo>
                  <a:cubicBezTo>
                    <a:pt x="7484" y="6999"/>
                    <a:pt x="7503" y="6965"/>
                    <a:pt x="7484" y="6371"/>
                  </a:cubicBezTo>
                  <a:cubicBezTo>
                    <a:pt x="7466" y="5840"/>
                    <a:pt x="7418" y="5732"/>
                    <a:pt x="7178" y="5657"/>
                  </a:cubicBezTo>
                  <a:close/>
                  <a:moveTo>
                    <a:pt x="12600" y="5878"/>
                  </a:moveTo>
                  <a:lnTo>
                    <a:pt x="12600" y="10499"/>
                  </a:lnTo>
                  <a:lnTo>
                    <a:pt x="12600" y="15138"/>
                  </a:lnTo>
                  <a:lnTo>
                    <a:pt x="12798" y="15138"/>
                  </a:lnTo>
                  <a:lnTo>
                    <a:pt x="12991" y="15138"/>
                  </a:lnTo>
                  <a:lnTo>
                    <a:pt x="12975" y="13235"/>
                  </a:lnTo>
                  <a:lnTo>
                    <a:pt x="12960" y="11349"/>
                  </a:lnTo>
                  <a:lnTo>
                    <a:pt x="13354" y="11264"/>
                  </a:lnTo>
                  <a:cubicBezTo>
                    <a:pt x="13693" y="11192"/>
                    <a:pt x="13749" y="11110"/>
                    <a:pt x="13749" y="10652"/>
                  </a:cubicBezTo>
                  <a:cubicBezTo>
                    <a:pt x="13749" y="10200"/>
                    <a:pt x="13693" y="10095"/>
                    <a:pt x="13382" y="10024"/>
                  </a:cubicBezTo>
                  <a:lnTo>
                    <a:pt x="13014" y="9939"/>
                  </a:lnTo>
                  <a:lnTo>
                    <a:pt x="12979" y="8596"/>
                  </a:lnTo>
                  <a:cubicBezTo>
                    <a:pt x="12960" y="7859"/>
                    <a:pt x="12959" y="7207"/>
                    <a:pt x="12975" y="7135"/>
                  </a:cubicBezTo>
                  <a:cubicBezTo>
                    <a:pt x="12992" y="7063"/>
                    <a:pt x="13186" y="6999"/>
                    <a:pt x="13409" y="6999"/>
                  </a:cubicBezTo>
                  <a:cubicBezTo>
                    <a:pt x="13770" y="6999"/>
                    <a:pt x="13815" y="6940"/>
                    <a:pt x="13815" y="6439"/>
                  </a:cubicBezTo>
                  <a:cubicBezTo>
                    <a:pt x="13815" y="5917"/>
                    <a:pt x="13771" y="5878"/>
                    <a:pt x="13208" y="5878"/>
                  </a:cubicBezTo>
                  <a:lnTo>
                    <a:pt x="12600" y="5878"/>
                  </a:lnTo>
                  <a:close/>
                  <a:moveTo>
                    <a:pt x="10411" y="8121"/>
                  </a:moveTo>
                  <a:cubicBezTo>
                    <a:pt x="10331" y="8121"/>
                    <a:pt x="10205" y="8313"/>
                    <a:pt x="10129" y="8545"/>
                  </a:cubicBezTo>
                  <a:cubicBezTo>
                    <a:pt x="10042" y="8814"/>
                    <a:pt x="9976" y="8861"/>
                    <a:pt x="9951" y="8681"/>
                  </a:cubicBezTo>
                  <a:cubicBezTo>
                    <a:pt x="9929" y="8526"/>
                    <a:pt x="9843" y="8393"/>
                    <a:pt x="9758" y="8393"/>
                  </a:cubicBezTo>
                  <a:lnTo>
                    <a:pt x="9603" y="8393"/>
                  </a:lnTo>
                  <a:lnTo>
                    <a:pt x="9603" y="11774"/>
                  </a:lnTo>
                  <a:lnTo>
                    <a:pt x="9603" y="15138"/>
                  </a:lnTo>
                  <a:lnTo>
                    <a:pt x="9793" y="15138"/>
                  </a:lnTo>
                  <a:lnTo>
                    <a:pt x="9986" y="15138"/>
                  </a:lnTo>
                  <a:lnTo>
                    <a:pt x="9986" y="12946"/>
                  </a:lnTo>
                  <a:cubicBezTo>
                    <a:pt x="9986" y="10374"/>
                    <a:pt x="10083" y="9514"/>
                    <a:pt x="10373" y="9514"/>
                  </a:cubicBezTo>
                  <a:cubicBezTo>
                    <a:pt x="10530" y="9514"/>
                    <a:pt x="10558" y="9406"/>
                    <a:pt x="10558" y="8817"/>
                  </a:cubicBezTo>
                  <a:cubicBezTo>
                    <a:pt x="10558" y="8275"/>
                    <a:pt x="10524" y="8121"/>
                    <a:pt x="10411" y="8121"/>
                  </a:cubicBezTo>
                  <a:close/>
                  <a:moveTo>
                    <a:pt x="8242" y="8138"/>
                  </a:moveTo>
                  <a:cubicBezTo>
                    <a:pt x="8035" y="8205"/>
                    <a:pt x="7878" y="8512"/>
                    <a:pt x="7878" y="8987"/>
                  </a:cubicBezTo>
                  <a:cubicBezTo>
                    <a:pt x="7878" y="9438"/>
                    <a:pt x="7915" y="9484"/>
                    <a:pt x="8184" y="9344"/>
                  </a:cubicBezTo>
                  <a:cubicBezTo>
                    <a:pt x="8450" y="9206"/>
                    <a:pt x="8516" y="9269"/>
                    <a:pt x="8679" y="9888"/>
                  </a:cubicBezTo>
                  <a:cubicBezTo>
                    <a:pt x="8890" y="10690"/>
                    <a:pt x="8871" y="10770"/>
                    <a:pt x="8377" y="11060"/>
                  </a:cubicBezTo>
                  <a:cubicBezTo>
                    <a:pt x="7794" y="11402"/>
                    <a:pt x="7565" y="13199"/>
                    <a:pt x="7909" y="14713"/>
                  </a:cubicBezTo>
                  <a:cubicBezTo>
                    <a:pt x="8088" y="15498"/>
                    <a:pt x="8311" y="15592"/>
                    <a:pt x="8578" y="14985"/>
                  </a:cubicBezTo>
                  <a:cubicBezTo>
                    <a:pt x="8695" y="14720"/>
                    <a:pt x="8778" y="14673"/>
                    <a:pt x="8802" y="14849"/>
                  </a:cubicBezTo>
                  <a:cubicBezTo>
                    <a:pt x="8824" y="15002"/>
                    <a:pt x="8914" y="15138"/>
                    <a:pt x="9000" y="15138"/>
                  </a:cubicBezTo>
                  <a:cubicBezTo>
                    <a:pt x="9153" y="15138"/>
                    <a:pt x="9154" y="15079"/>
                    <a:pt x="9154" y="12725"/>
                  </a:cubicBezTo>
                  <a:cubicBezTo>
                    <a:pt x="9154" y="9914"/>
                    <a:pt x="9060" y="8881"/>
                    <a:pt x="8764" y="8427"/>
                  </a:cubicBezTo>
                  <a:cubicBezTo>
                    <a:pt x="8666" y="8276"/>
                    <a:pt x="8564" y="8197"/>
                    <a:pt x="8462" y="8155"/>
                  </a:cubicBezTo>
                  <a:cubicBezTo>
                    <a:pt x="8386" y="8123"/>
                    <a:pt x="8311" y="8115"/>
                    <a:pt x="8242" y="8138"/>
                  </a:cubicBezTo>
                  <a:close/>
                  <a:moveTo>
                    <a:pt x="16607" y="8138"/>
                  </a:moveTo>
                  <a:cubicBezTo>
                    <a:pt x="16540" y="8131"/>
                    <a:pt x="16466" y="8166"/>
                    <a:pt x="16387" y="8223"/>
                  </a:cubicBezTo>
                  <a:cubicBezTo>
                    <a:pt x="16056" y="8458"/>
                    <a:pt x="15907" y="9138"/>
                    <a:pt x="15930" y="10346"/>
                  </a:cubicBezTo>
                  <a:cubicBezTo>
                    <a:pt x="15947" y="11202"/>
                    <a:pt x="15991" y="11428"/>
                    <a:pt x="16216" y="11909"/>
                  </a:cubicBezTo>
                  <a:cubicBezTo>
                    <a:pt x="16361" y="12218"/>
                    <a:pt x="16526" y="12646"/>
                    <a:pt x="16584" y="12861"/>
                  </a:cubicBezTo>
                  <a:cubicBezTo>
                    <a:pt x="16682" y="13224"/>
                    <a:pt x="16681" y="13285"/>
                    <a:pt x="16576" y="13795"/>
                  </a:cubicBezTo>
                  <a:cubicBezTo>
                    <a:pt x="16485" y="14238"/>
                    <a:pt x="16408" y="14318"/>
                    <a:pt x="16189" y="14186"/>
                  </a:cubicBezTo>
                  <a:cubicBezTo>
                    <a:pt x="15952" y="14043"/>
                    <a:pt x="15919" y="14075"/>
                    <a:pt x="15919" y="14543"/>
                  </a:cubicBezTo>
                  <a:cubicBezTo>
                    <a:pt x="15919" y="14837"/>
                    <a:pt x="15969" y="15161"/>
                    <a:pt x="16031" y="15239"/>
                  </a:cubicBezTo>
                  <a:cubicBezTo>
                    <a:pt x="16092" y="15318"/>
                    <a:pt x="16278" y="15335"/>
                    <a:pt x="16445" y="15290"/>
                  </a:cubicBezTo>
                  <a:cubicBezTo>
                    <a:pt x="16857" y="15180"/>
                    <a:pt x="17019" y="14539"/>
                    <a:pt x="16994" y="13048"/>
                  </a:cubicBezTo>
                  <a:cubicBezTo>
                    <a:pt x="16977" y="12019"/>
                    <a:pt x="16948" y="11848"/>
                    <a:pt x="16704" y="11332"/>
                  </a:cubicBezTo>
                  <a:cubicBezTo>
                    <a:pt x="16326" y="10534"/>
                    <a:pt x="16263" y="10222"/>
                    <a:pt x="16371" y="9650"/>
                  </a:cubicBezTo>
                  <a:cubicBezTo>
                    <a:pt x="16435" y="9314"/>
                    <a:pt x="16524" y="9223"/>
                    <a:pt x="16700" y="9327"/>
                  </a:cubicBezTo>
                  <a:cubicBezTo>
                    <a:pt x="16906" y="9448"/>
                    <a:pt x="16940" y="9386"/>
                    <a:pt x="16940" y="8936"/>
                  </a:cubicBezTo>
                  <a:cubicBezTo>
                    <a:pt x="16940" y="8452"/>
                    <a:pt x="16808" y="8159"/>
                    <a:pt x="16607" y="8138"/>
                  </a:cubicBezTo>
                  <a:close/>
                  <a:moveTo>
                    <a:pt x="18943" y="8155"/>
                  </a:moveTo>
                  <a:cubicBezTo>
                    <a:pt x="18822" y="8171"/>
                    <a:pt x="18697" y="8281"/>
                    <a:pt x="18572" y="8512"/>
                  </a:cubicBezTo>
                  <a:cubicBezTo>
                    <a:pt x="18019" y="9525"/>
                    <a:pt x="18008" y="13931"/>
                    <a:pt x="18556" y="15019"/>
                  </a:cubicBezTo>
                  <a:cubicBezTo>
                    <a:pt x="18817" y="15537"/>
                    <a:pt x="19266" y="15354"/>
                    <a:pt x="19484" y="14645"/>
                  </a:cubicBezTo>
                  <a:cubicBezTo>
                    <a:pt x="19577" y="14344"/>
                    <a:pt x="19694" y="13549"/>
                    <a:pt x="19744" y="12878"/>
                  </a:cubicBezTo>
                  <a:cubicBezTo>
                    <a:pt x="19821" y="11831"/>
                    <a:pt x="19821" y="11503"/>
                    <a:pt x="19744" y="10533"/>
                  </a:cubicBezTo>
                  <a:cubicBezTo>
                    <a:pt x="19621" y="8983"/>
                    <a:pt x="19305" y="8106"/>
                    <a:pt x="18943" y="8155"/>
                  </a:cubicBezTo>
                  <a:close/>
                  <a:moveTo>
                    <a:pt x="11498" y="8172"/>
                  </a:moveTo>
                  <a:cubicBezTo>
                    <a:pt x="11441" y="8162"/>
                    <a:pt x="11383" y="8169"/>
                    <a:pt x="11320" y="8206"/>
                  </a:cubicBezTo>
                  <a:cubicBezTo>
                    <a:pt x="11009" y="8389"/>
                    <a:pt x="10846" y="8969"/>
                    <a:pt x="10748" y="10278"/>
                  </a:cubicBezTo>
                  <a:cubicBezTo>
                    <a:pt x="10605" y="12179"/>
                    <a:pt x="10785" y="14298"/>
                    <a:pt x="11154" y="15002"/>
                  </a:cubicBezTo>
                  <a:cubicBezTo>
                    <a:pt x="11519" y="15700"/>
                    <a:pt x="12028" y="15430"/>
                    <a:pt x="12028" y="14543"/>
                  </a:cubicBezTo>
                  <a:cubicBezTo>
                    <a:pt x="12028" y="14093"/>
                    <a:pt x="11987" y="14046"/>
                    <a:pt x="11719" y="14186"/>
                  </a:cubicBezTo>
                  <a:cubicBezTo>
                    <a:pt x="11455" y="14323"/>
                    <a:pt x="11388" y="14250"/>
                    <a:pt x="11231" y="13659"/>
                  </a:cubicBezTo>
                  <a:cubicBezTo>
                    <a:pt x="10962" y="12641"/>
                    <a:pt x="11063" y="12334"/>
                    <a:pt x="11649" y="12334"/>
                  </a:cubicBezTo>
                  <a:lnTo>
                    <a:pt x="12156" y="12334"/>
                  </a:lnTo>
                  <a:lnTo>
                    <a:pt x="12156" y="11332"/>
                  </a:lnTo>
                  <a:cubicBezTo>
                    <a:pt x="12156" y="9429"/>
                    <a:pt x="11898" y="8243"/>
                    <a:pt x="11498" y="8172"/>
                  </a:cubicBezTo>
                  <a:close/>
                  <a:moveTo>
                    <a:pt x="21109" y="8189"/>
                  </a:moveTo>
                  <a:cubicBezTo>
                    <a:pt x="21072" y="8193"/>
                    <a:pt x="21026" y="8216"/>
                    <a:pt x="20973" y="8257"/>
                  </a:cubicBezTo>
                  <a:cubicBezTo>
                    <a:pt x="20843" y="8360"/>
                    <a:pt x="20603" y="8424"/>
                    <a:pt x="20436" y="8410"/>
                  </a:cubicBezTo>
                  <a:lnTo>
                    <a:pt x="20130" y="8376"/>
                  </a:lnTo>
                  <a:lnTo>
                    <a:pt x="20130" y="11757"/>
                  </a:lnTo>
                  <a:lnTo>
                    <a:pt x="20130" y="15138"/>
                  </a:lnTo>
                  <a:lnTo>
                    <a:pt x="20324" y="15138"/>
                  </a:lnTo>
                  <a:lnTo>
                    <a:pt x="20513" y="15138"/>
                  </a:lnTo>
                  <a:lnTo>
                    <a:pt x="20513" y="12742"/>
                  </a:lnTo>
                  <a:cubicBezTo>
                    <a:pt x="20513" y="10733"/>
                    <a:pt x="20533" y="10276"/>
                    <a:pt x="20641" y="9803"/>
                  </a:cubicBezTo>
                  <a:cubicBezTo>
                    <a:pt x="20794" y="9128"/>
                    <a:pt x="20887" y="9107"/>
                    <a:pt x="21074" y="9684"/>
                  </a:cubicBezTo>
                  <a:cubicBezTo>
                    <a:pt x="21203" y="10079"/>
                    <a:pt x="21217" y="10350"/>
                    <a:pt x="21217" y="12623"/>
                  </a:cubicBezTo>
                  <a:lnTo>
                    <a:pt x="21217" y="15138"/>
                  </a:lnTo>
                  <a:lnTo>
                    <a:pt x="21407" y="15138"/>
                  </a:lnTo>
                  <a:lnTo>
                    <a:pt x="21600" y="15138"/>
                  </a:lnTo>
                  <a:lnTo>
                    <a:pt x="21600" y="12453"/>
                  </a:lnTo>
                  <a:cubicBezTo>
                    <a:pt x="21600" y="9838"/>
                    <a:pt x="21595" y="9729"/>
                    <a:pt x="21407" y="8902"/>
                  </a:cubicBezTo>
                  <a:cubicBezTo>
                    <a:pt x="21280" y="8344"/>
                    <a:pt x="21220" y="8177"/>
                    <a:pt x="21109" y="8189"/>
                  </a:cubicBezTo>
                  <a:close/>
                  <a:moveTo>
                    <a:pt x="14070" y="8393"/>
                  </a:moveTo>
                  <a:lnTo>
                    <a:pt x="14070" y="10856"/>
                  </a:lnTo>
                  <a:cubicBezTo>
                    <a:pt x="14071" y="13540"/>
                    <a:pt x="14145" y="14489"/>
                    <a:pt x="14391" y="15053"/>
                  </a:cubicBezTo>
                  <a:cubicBezTo>
                    <a:pt x="14479" y="15256"/>
                    <a:pt x="14632" y="15347"/>
                    <a:pt x="14739" y="15256"/>
                  </a:cubicBezTo>
                  <a:cubicBezTo>
                    <a:pt x="14844" y="15167"/>
                    <a:pt x="15067" y="15122"/>
                    <a:pt x="15234" y="15138"/>
                  </a:cubicBezTo>
                  <a:lnTo>
                    <a:pt x="15536" y="15155"/>
                  </a:lnTo>
                  <a:lnTo>
                    <a:pt x="15536" y="11791"/>
                  </a:lnTo>
                  <a:lnTo>
                    <a:pt x="15536" y="8393"/>
                  </a:lnTo>
                  <a:lnTo>
                    <a:pt x="15346" y="8393"/>
                  </a:lnTo>
                  <a:lnTo>
                    <a:pt x="15153" y="8393"/>
                  </a:lnTo>
                  <a:lnTo>
                    <a:pt x="15153" y="10788"/>
                  </a:lnTo>
                  <a:cubicBezTo>
                    <a:pt x="15153" y="12797"/>
                    <a:pt x="15133" y="13255"/>
                    <a:pt x="15025" y="13727"/>
                  </a:cubicBezTo>
                  <a:cubicBezTo>
                    <a:pt x="14872" y="14402"/>
                    <a:pt x="14780" y="14423"/>
                    <a:pt x="14592" y="13846"/>
                  </a:cubicBezTo>
                  <a:cubicBezTo>
                    <a:pt x="14463" y="13451"/>
                    <a:pt x="14453" y="13180"/>
                    <a:pt x="14453" y="10907"/>
                  </a:cubicBezTo>
                  <a:lnTo>
                    <a:pt x="14453" y="8393"/>
                  </a:lnTo>
                  <a:lnTo>
                    <a:pt x="14259" y="8393"/>
                  </a:lnTo>
                  <a:lnTo>
                    <a:pt x="14070" y="8393"/>
                  </a:lnTo>
                  <a:close/>
                  <a:moveTo>
                    <a:pt x="17388" y="8393"/>
                  </a:moveTo>
                  <a:lnTo>
                    <a:pt x="17388" y="11774"/>
                  </a:lnTo>
                  <a:lnTo>
                    <a:pt x="17388" y="15138"/>
                  </a:lnTo>
                  <a:lnTo>
                    <a:pt x="17578" y="15138"/>
                  </a:lnTo>
                  <a:lnTo>
                    <a:pt x="17771" y="15138"/>
                  </a:lnTo>
                  <a:lnTo>
                    <a:pt x="17771" y="11774"/>
                  </a:lnTo>
                  <a:lnTo>
                    <a:pt x="17771" y="8393"/>
                  </a:lnTo>
                  <a:lnTo>
                    <a:pt x="17578" y="8393"/>
                  </a:lnTo>
                  <a:lnTo>
                    <a:pt x="17388" y="8393"/>
                  </a:lnTo>
                  <a:close/>
                  <a:moveTo>
                    <a:pt x="11417" y="9242"/>
                  </a:moveTo>
                  <a:cubicBezTo>
                    <a:pt x="11580" y="9242"/>
                    <a:pt x="11865" y="10471"/>
                    <a:pt x="11804" y="10907"/>
                  </a:cubicBezTo>
                  <a:cubicBezTo>
                    <a:pt x="11735" y="11396"/>
                    <a:pt x="11136" y="11280"/>
                    <a:pt x="11092" y="10771"/>
                  </a:cubicBezTo>
                  <a:cubicBezTo>
                    <a:pt x="11042" y="10196"/>
                    <a:pt x="11244" y="9242"/>
                    <a:pt x="11417" y="9242"/>
                  </a:cubicBezTo>
                  <a:close/>
                  <a:moveTo>
                    <a:pt x="18947" y="9276"/>
                  </a:moveTo>
                  <a:cubicBezTo>
                    <a:pt x="19025" y="9274"/>
                    <a:pt x="19105" y="9498"/>
                    <a:pt x="19218" y="9922"/>
                  </a:cubicBezTo>
                  <a:cubicBezTo>
                    <a:pt x="19471" y="10878"/>
                    <a:pt x="19471" y="12652"/>
                    <a:pt x="19218" y="13608"/>
                  </a:cubicBezTo>
                  <a:cubicBezTo>
                    <a:pt x="18993" y="14456"/>
                    <a:pt x="18892" y="14453"/>
                    <a:pt x="18696" y="13591"/>
                  </a:cubicBezTo>
                  <a:cubicBezTo>
                    <a:pt x="18580" y="13085"/>
                    <a:pt x="18537" y="12617"/>
                    <a:pt x="18537" y="11774"/>
                  </a:cubicBezTo>
                  <a:cubicBezTo>
                    <a:pt x="18537" y="10930"/>
                    <a:pt x="18580" y="10445"/>
                    <a:pt x="18696" y="9939"/>
                  </a:cubicBezTo>
                  <a:cubicBezTo>
                    <a:pt x="18794" y="9508"/>
                    <a:pt x="18868" y="9279"/>
                    <a:pt x="18947" y="9276"/>
                  </a:cubicBezTo>
                  <a:close/>
                  <a:moveTo>
                    <a:pt x="8559" y="11943"/>
                  </a:moveTo>
                  <a:cubicBezTo>
                    <a:pt x="8783" y="11912"/>
                    <a:pt x="8803" y="11962"/>
                    <a:pt x="8787" y="12589"/>
                  </a:cubicBezTo>
                  <a:cubicBezTo>
                    <a:pt x="8777" y="12966"/>
                    <a:pt x="8720" y="13500"/>
                    <a:pt x="8663" y="13778"/>
                  </a:cubicBezTo>
                  <a:cubicBezTo>
                    <a:pt x="8525" y="14448"/>
                    <a:pt x="8310" y="14433"/>
                    <a:pt x="8164" y="13727"/>
                  </a:cubicBezTo>
                  <a:cubicBezTo>
                    <a:pt x="8050" y="13172"/>
                    <a:pt x="8050" y="13126"/>
                    <a:pt x="8180" y="12555"/>
                  </a:cubicBezTo>
                  <a:cubicBezTo>
                    <a:pt x="8265" y="12182"/>
                    <a:pt x="8403" y="11965"/>
                    <a:pt x="8559" y="11943"/>
                  </a:cubicBezTo>
                  <a:close/>
                </a:path>
              </a:pathLst>
            </a:custGeom>
            <a:ln w="12700" cap="flat">
              <a:noFill/>
              <a:miter lim="400000"/>
            </a:ln>
            <a:effectLst/>
          </p:spPr>
        </p:pic>
        <p:pic>
          <p:nvPicPr>
            <p:cNvPr id="233" name="pasted-image.tiff" descr="pasted-image.tiff"/>
            <p:cNvPicPr>
              <a:picLocks noChangeAspect="1"/>
            </p:cNvPicPr>
            <p:nvPr/>
          </p:nvPicPr>
          <p:blipFill>
            <a:blip r:embed="rId10">
              <a:extLst/>
            </a:blip>
            <a:srcRect l="180" t="180" r="188" b="149"/>
            <a:stretch>
              <a:fillRect/>
            </a:stretch>
          </p:blipFill>
          <p:spPr>
            <a:xfrm>
              <a:off x="1927673" y="5357753"/>
              <a:ext cx="998141" cy="998539"/>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10157" y="15"/>
                    <a:pt x="9566" y="35"/>
                    <a:pt x="9550" y="60"/>
                  </a:cubicBezTo>
                  <a:cubicBezTo>
                    <a:pt x="9518" y="113"/>
                    <a:pt x="9350" y="154"/>
                    <a:pt x="9181" y="155"/>
                  </a:cubicBezTo>
                  <a:cubicBezTo>
                    <a:pt x="8392" y="159"/>
                    <a:pt x="6475" y="833"/>
                    <a:pt x="5290" y="1528"/>
                  </a:cubicBezTo>
                  <a:cubicBezTo>
                    <a:pt x="2740" y="3024"/>
                    <a:pt x="810" y="5727"/>
                    <a:pt x="283" y="8534"/>
                  </a:cubicBezTo>
                  <a:cubicBezTo>
                    <a:pt x="199" y="8985"/>
                    <a:pt x="89" y="9429"/>
                    <a:pt x="43" y="9521"/>
                  </a:cubicBezTo>
                  <a:cubicBezTo>
                    <a:pt x="26" y="9555"/>
                    <a:pt x="13" y="10252"/>
                    <a:pt x="0" y="10903"/>
                  </a:cubicBezTo>
                  <a:cubicBezTo>
                    <a:pt x="15" y="11540"/>
                    <a:pt x="36" y="12133"/>
                    <a:pt x="60" y="12148"/>
                  </a:cubicBezTo>
                  <a:cubicBezTo>
                    <a:pt x="113" y="12181"/>
                    <a:pt x="154" y="12323"/>
                    <a:pt x="155" y="12466"/>
                  </a:cubicBezTo>
                  <a:cubicBezTo>
                    <a:pt x="155" y="13349"/>
                    <a:pt x="1052" y="15643"/>
                    <a:pt x="1889" y="16904"/>
                  </a:cubicBezTo>
                  <a:cubicBezTo>
                    <a:pt x="2407" y="17683"/>
                    <a:pt x="3491" y="18821"/>
                    <a:pt x="4294" y="19428"/>
                  </a:cubicBezTo>
                  <a:cubicBezTo>
                    <a:pt x="5503" y="20342"/>
                    <a:pt x="8139" y="21436"/>
                    <a:pt x="9130" y="21437"/>
                  </a:cubicBezTo>
                  <a:cubicBezTo>
                    <a:pt x="9272" y="21437"/>
                    <a:pt x="9423" y="21487"/>
                    <a:pt x="9456" y="21540"/>
                  </a:cubicBezTo>
                  <a:cubicBezTo>
                    <a:pt x="9472" y="21566"/>
                    <a:pt x="10062" y="21584"/>
                    <a:pt x="10804" y="21600"/>
                  </a:cubicBezTo>
                  <a:cubicBezTo>
                    <a:pt x="11547" y="21584"/>
                    <a:pt x="12136" y="21566"/>
                    <a:pt x="12153" y="21540"/>
                  </a:cubicBezTo>
                  <a:cubicBezTo>
                    <a:pt x="12185" y="21487"/>
                    <a:pt x="12328" y="21437"/>
                    <a:pt x="12470" y="21437"/>
                  </a:cubicBezTo>
                  <a:cubicBezTo>
                    <a:pt x="13354" y="21436"/>
                    <a:pt x="15638" y="20543"/>
                    <a:pt x="16928" y="19694"/>
                  </a:cubicBezTo>
                  <a:cubicBezTo>
                    <a:pt x="17722" y="19172"/>
                    <a:pt x="19179" y="17715"/>
                    <a:pt x="19702" y="16921"/>
                  </a:cubicBezTo>
                  <a:cubicBezTo>
                    <a:pt x="20551" y="15632"/>
                    <a:pt x="21445" y="13349"/>
                    <a:pt x="21445" y="12466"/>
                  </a:cubicBezTo>
                  <a:cubicBezTo>
                    <a:pt x="21446" y="12323"/>
                    <a:pt x="21495" y="12181"/>
                    <a:pt x="21548" y="12148"/>
                  </a:cubicBezTo>
                  <a:cubicBezTo>
                    <a:pt x="21573" y="12133"/>
                    <a:pt x="21585" y="11540"/>
                    <a:pt x="21600" y="10903"/>
                  </a:cubicBezTo>
                  <a:cubicBezTo>
                    <a:pt x="21587" y="10252"/>
                    <a:pt x="21574" y="9555"/>
                    <a:pt x="21557" y="9521"/>
                  </a:cubicBezTo>
                  <a:cubicBezTo>
                    <a:pt x="21511" y="9429"/>
                    <a:pt x="21401" y="8985"/>
                    <a:pt x="21317" y="8534"/>
                  </a:cubicBezTo>
                  <a:cubicBezTo>
                    <a:pt x="20790" y="5727"/>
                    <a:pt x="18860" y="3024"/>
                    <a:pt x="16310" y="1528"/>
                  </a:cubicBezTo>
                  <a:cubicBezTo>
                    <a:pt x="15125" y="833"/>
                    <a:pt x="13208" y="159"/>
                    <a:pt x="12419" y="155"/>
                  </a:cubicBezTo>
                  <a:cubicBezTo>
                    <a:pt x="12250" y="154"/>
                    <a:pt x="12082" y="113"/>
                    <a:pt x="12050" y="60"/>
                  </a:cubicBezTo>
                  <a:cubicBezTo>
                    <a:pt x="12034" y="35"/>
                    <a:pt x="11452" y="15"/>
                    <a:pt x="10804" y="0"/>
                  </a:cubicBezTo>
                  <a:close/>
                </a:path>
              </a:pathLst>
            </a:custGeom>
            <a:ln w="12700" cap="flat">
              <a:noFill/>
              <a:miter lim="400000"/>
            </a:ln>
            <a:effectLst/>
          </p:spPr>
        </p:pic>
        <p:pic>
          <p:nvPicPr>
            <p:cNvPr id="234" name="pasted-image.tiff" descr="pasted-image.tiff"/>
            <p:cNvPicPr>
              <a:picLocks noChangeAspect="1"/>
            </p:cNvPicPr>
            <p:nvPr/>
          </p:nvPicPr>
          <p:blipFill>
            <a:blip r:embed="rId11">
              <a:extLst/>
            </a:blip>
            <a:srcRect l="17000" t="44661" r="16817" b="10712"/>
            <a:stretch>
              <a:fillRect/>
            </a:stretch>
          </p:blipFill>
          <p:spPr>
            <a:xfrm>
              <a:off x="420999" y="3065598"/>
              <a:ext cx="1269663" cy="479427"/>
            </a:xfrm>
            <a:custGeom>
              <a:avLst/>
              <a:gdLst/>
              <a:ahLst/>
              <a:cxnLst>
                <a:cxn ang="0">
                  <a:pos x="wd2" y="hd2"/>
                </a:cxn>
                <a:cxn ang="5400000">
                  <a:pos x="wd2" y="hd2"/>
                </a:cxn>
                <a:cxn ang="10800000">
                  <a:pos x="wd2" y="hd2"/>
                </a:cxn>
                <a:cxn ang="16200000">
                  <a:pos x="wd2" y="hd2"/>
                </a:cxn>
              </a:cxnLst>
              <a:rect l="0" t="0" r="r" b="b"/>
              <a:pathLst>
                <a:path w="21580" h="21599" extrusionOk="0">
                  <a:moveTo>
                    <a:pt x="7940" y="0"/>
                  </a:moveTo>
                  <a:cubicBezTo>
                    <a:pt x="7915" y="0"/>
                    <a:pt x="7896" y="13"/>
                    <a:pt x="7872" y="18"/>
                  </a:cubicBezTo>
                  <a:cubicBezTo>
                    <a:pt x="7690" y="80"/>
                    <a:pt x="7519" y="345"/>
                    <a:pt x="7420" y="894"/>
                  </a:cubicBezTo>
                  <a:cubicBezTo>
                    <a:pt x="7254" y="1819"/>
                    <a:pt x="7389" y="3040"/>
                    <a:pt x="7683" y="3236"/>
                  </a:cubicBezTo>
                  <a:cubicBezTo>
                    <a:pt x="8166" y="3560"/>
                    <a:pt x="8587" y="2844"/>
                    <a:pt x="8587" y="1699"/>
                  </a:cubicBezTo>
                  <a:cubicBezTo>
                    <a:pt x="8587" y="816"/>
                    <a:pt x="8364" y="233"/>
                    <a:pt x="8108" y="54"/>
                  </a:cubicBezTo>
                  <a:cubicBezTo>
                    <a:pt x="8107" y="53"/>
                    <a:pt x="8103" y="55"/>
                    <a:pt x="8102" y="54"/>
                  </a:cubicBezTo>
                  <a:cubicBezTo>
                    <a:pt x="8048" y="18"/>
                    <a:pt x="7994" y="-1"/>
                    <a:pt x="7940" y="0"/>
                  </a:cubicBezTo>
                  <a:close/>
                  <a:moveTo>
                    <a:pt x="9781" y="143"/>
                  </a:moveTo>
                  <a:cubicBezTo>
                    <a:pt x="9622" y="143"/>
                    <a:pt x="9535" y="192"/>
                    <a:pt x="9451" y="251"/>
                  </a:cubicBezTo>
                  <a:cubicBezTo>
                    <a:pt x="9023" y="901"/>
                    <a:pt x="9001" y="2720"/>
                    <a:pt x="9565" y="3254"/>
                  </a:cubicBezTo>
                  <a:cubicBezTo>
                    <a:pt x="9628" y="3314"/>
                    <a:pt x="9660" y="3329"/>
                    <a:pt x="9694" y="3362"/>
                  </a:cubicBezTo>
                  <a:cubicBezTo>
                    <a:pt x="9731" y="3364"/>
                    <a:pt x="9765" y="3386"/>
                    <a:pt x="9801" y="3379"/>
                  </a:cubicBezTo>
                  <a:cubicBezTo>
                    <a:pt x="9844" y="3354"/>
                    <a:pt x="9913" y="3302"/>
                    <a:pt x="10031" y="3183"/>
                  </a:cubicBezTo>
                  <a:cubicBezTo>
                    <a:pt x="10095" y="3118"/>
                    <a:pt x="10147" y="3019"/>
                    <a:pt x="10193" y="2915"/>
                  </a:cubicBezTo>
                  <a:cubicBezTo>
                    <a:pt x="10215" y="2861"/>
                    <a:pt x="10234" y="2815"/>
                    <a:pt x="10253" y="2754"/>
                  </a:cubicBezTo>
                  <a:cubicBezTo>
                    <a:pt x="10284" y="2657"/>
                    <a:pt x="10315" y="2545"/>
                    <a:pt x="10334" y="2432"/>
                  </a:cubicBezTo>
                  <a:cubicBezTo>
                    <a:pt x="10335" y="2429"/>
                    <a:pt x="10341" y="2435"/>
                    <a:pt x="10341" y="2432"/>
                  </a:cubicBezTo>
                  <a:cubicBezTo>
                    <a:pt x="10344" y="2415"/>
                    <a:pt x="10345" y="2396"/>
                    <a:pt x="10348" y="2378"/>
                  </a:cubicBezTo>
                  <a:cubicBezTo>
                    <a:pt x="10461" y="1635"/>
                    <a:pt x="10343" y="667"/>
                    <a:pt x="10078" y="233"/>
                  </a:cubicBezTo>
                  <a:cubicBezTo>
                    <a:pt x="10000" y="186"/>
                    <a:pt x="9935" y="143"/>
                    <a:pt x="9781" y="143"/>
                  </a:cubicBezTo>
                  <a:close/>
                  <a:moveTo>
                    <a:pt x="2125" y="322"/>
                  </a:moveTo>
                  <a:cubicBezTo>
                    <a:pt x="1873" y="311"/>
                    <a:pt x="1590" y="315"/>
                    <a:pt x="1248" y="340"/>
                  </a:cubicBezTo>
                  <a:cubicBezTo>
                    <a:pt x="102" y="424"/>
                    <a:pt x="54" y="452"/>
                    <a:pt x="20" y="1073"/>
                  </a:cubicBezTo>
                  <a:cubicBezTo>
                    <a:pt x="-14" y="1712"/>
                    <a:pt x="2" y="1717"/>
                    <a:pt x="1187" y="1717"/>
                  </a:cubicBezTo>
                  <a:cubicBezTo>
                    <a:pt x="2065" y="1717"/>
                    <a:pt x="2482" y="1615"/>
                    <a:pt x="2671" y="2503"/>
                  </a:cubicBezTo>
                  <a:lnTo>
                    <a:pt x="2719" y="2593"/>
                  </a:lnTo>
                  <a:lnTo>
                    <a:pt x="2719" y="2915"/>
                  </a:lnTo>
                  <a:cubicBezTo>
                    <a:pt x="2842" y="3903"/>
                    <a:pt x="2824" y="5679"/>
                    <a:pt x="2806" y="9101"/>
                  </a:cubicBezTo>
                  <a:cubicBezTo>
                    <a:pt x="2791" y="11889"/>
                    <a:pt x="2780" y="13568"/>
                    <a:pt x="2719" y="14590"/>
                  </a:cubicBezTo>
                  <a:lnTo>
                    <a:pt x="2719" y="15252"/>
                  </a:lnTo>
                  <a:lnTo>
                    <a:pt x="2638" y="15395"/>
                  </a:lnTo>
                  <a:cubicBezTo>
                    <a:pt x="2514" y="16164"/>
                    <a:pt x="2289" y="16133"/>
                    <a:pt x="1848" y="16056"/>
                  </a:cubicBezTo>
                  <a:lnTo>
                    <a:pt x="1835" y="16056"/>
                  </a:lnTo>
                  <a:cubicBezTo>
                    <a:pt x="1813" y="16055"/>
                    <a:pt x="1796" y="16079"/>
                    <a:pt x="1774" y="16074"/>
                  </a:cubicBezTo>
                  <a:lnTo>
                    <a:pt x="1356" y="15985"/>
                  </a:lnTo>
                  <a:lnTo>
                    <a:pt x="1329" y="9995"/>
                  </a:lnTo>
                  <a:lnTo>
                    <a:pt x="1302" y="4023"/>
                  </a:lnTo>
                  <a:lnTo>
                    <a:pt x="648" y="4023"/>
                  </a:lnTo>
                  <a:lnTo>
                    <a:pt x="0" y="4023"/>
                  </a:lnTo>
                  <a:lnTo>
                    <a:pt x="0" y="10800"/>
                  </a:lnTo>
                  <a:lnTo>
                    <a:pt x="0" y="10943"/>
                  </a:lnTo>
                  <a:lnTo>
                    <a:pt x="0" y="17558"/>
                  </a:lnTo>
                  <a:lnTo>
                    <a:pt x="1619" y="17558"/>
                  </a:lnTo>
                  <a:cubicBezTo>
                    <a:pt x="2507" y="17558"/>
                    <a:pt x="3312" y="17477"/>
                    <a:pt x="3413" y="17379"/>
                  </a:cubicBezTo>
                  <a:cubicBezTo>
                    <a:pt x="3524" y="17238"/>
                    <a:pt x="3609" y="17046"/>
                    <a:pt x="3683" y="16807"/>
                  </a:cubicBezTo>
                  <a:cubicBezTo>
                    <a:pt x="3877" y="15969"/>
                    <a:pt x="3912" y="14032"/>
                    <a:pt x="3912" y="8779"/>
                  </a:cubicBezTo>
                  <a:cubicBezTo>
                    <a:pt x="3912" y="2008"/>
                    <a:pt x="3913" y="1987"/>
                    <a:pt x="3656" y="1305"/>
                  </a:cubicBezTo>
                  <a:cubicBezTo>
                    <a:pt x="3494" y="875"/>
                    <a:pt x="3275" y="595"/>
                    <a:pt x="2907" y="447"/>
                  </a:cubicBezTo>
                  <a:cubicBezTo>
                    <a:pt x="2741" y="381"/>
                    <a:pt x="2531" y="343"/>
                    <a:pt x="2294" y="322"/>
                  </a:cubicBezTo>
                  <a:cubicBezTo>
                    <a:pt x="2241" y="317"/>
                    <a:pt x="2182" y="326"/>
                    <a:pt x="2125" y="322"/>
                  </a:cubicBezTo>
                  <a:close/>
                  <a:moveTo>
                    <a:pt x="6483" y="5185"/>
                  </a:moveTo>
                  <a:lnTo>
                    <a:pt x="6031" y="5275"/>
                  </a:lnTo>
                  <a:cubicBezTo>
                    <a:pt x="5580" y="5376"/>
                    <a:pt x="5068" y="5657"/>
                    <a:pt x="4891" y="5901"/>
                  </a:cubicBezTo>
                  <a:lnTo>
                    <a:pt x="4634" y="6240"/>
                  </a:lnTo>
                  <a:cubicBezTo>
                    <a:pt x="4607" y="6471"/>
                    <a:pt x="4586" y="7502"/>
                    <a:pt x="4567" y="8940"/>
                  </a:cubicBezTo>
                  <a:lnTo>
                    <a:pt x="4567" y="11962"/>
                  </a:lnTo>
                  <a:lnTo>
                    <a:pt x="4567" y="17558"/>
                  </a:lnTo>
                  <a:lnTo>
                    <a:pt x="5100" y="17558"/>
                  </a:lnTo>
                  <a:lnTo>
                    <a:pt x="5639" y="17558"/>
                  </a:lnTo>
                  <a:lnTo>
                    <a:pt x="5673" y="12641"/>
                  </a:lnTo>
                  <a:cubicBezTo>
                    <a:pt x="5705" y="8112"/>
                    <a:pt x="5723" y="7688"/>
                    <a:pt x="5923" y="7295"/>
                  </a:cubicBezTo>
                  <a:cubicBezTo>
                    <a:pt x="5988" y="7166"/>
                    <a:pt x="6089" y="7083"/>
                    <a:pt x="6199" y="7027"/>
                  </a:cubicBezTo>
                  <a:cubicBezTo>
                    <a:pt x="6280" y="6963"/>
                    <a:pt x="6373" y="6951"/>
                    <a:pt x="6469" y="6973"/>
                  </a:cubicBezTo>
                  <a:cubicBezTo>
                    <a:pt x="6478" y="6975"/>
                    <a:pt x="6487" y="6971"/>
                    <a:pt x="6496" y="6973"/>
                  </a:cubicBezTo>
                  <a:cubicBezTo>
                    <a:pt x="6499" y="6974"/>
                    <a:pt x="6500" y="6972"/>
                    <a:pt x="6503" y="6973"/>
                  </a:cubicBezTo>
                  <a:cubicBezTo>
                    <a:pt x="6509" y="6975"/>
                    <a:pt x="6510" y="6971"/>
                    <a:pt x="6516" y="6973"/>
                  </a:cubicBezTo>
                  <a:cubicBezTo>
                    <a:pt x="6590" y="7002"/>
                    <a:pt x="6647" y="7009"/>
                    <a:pt x="6692" y="7009"/>
                  </a:cubicBezTo>
                  <a:cubicBezTo>
                    <a:pt x="6786" y="6998"/>
                    <a:pt x="6827" y="6901"/>
                    <a:pt x="6840" y="6634"/>
                  </a:cubicBezTo>
                  <a:cubicBezTo>
                    <a:pt x="6846" y="6509"/>
                    <a:pt x="6847" y="6342"/>
                    <a:pt x="6847" y="6133"/>
                  </a:cubicBezTo>
                  <a:lnTo>
                    <a:pt x="6847" y="6079"/>
                  </a:lnTo>
                  <a:lnTo>
                    <a:pt x="6847" y="5185"/>
                  </a:lnTo>
                  <a:lnTo>
                    <a:pt x="6483" y="5185"/>
                  </a:lnTo>
                  <a:close/>
                  <a:moveTo>
                    <a:pt x="7285" y="5185"/>
                  </a:moveTo>
                  <a:lnTo>
                    <a:pt x="7285" y="6204"/>
                  </a:lnTo>
                  <a:cubicBezTo>
                    <a:pt x="7285" y="6596"/>
                    <a:pt x="7295" y="6854"/>
                    <a:pt x="7319" y="6991"/>
                  </a:cubicBezTo>
                  <a:cubicBezTo>
                    <a:pt x="7325" y="7026"/>
                    <a:pt x="7331" y="7042"/>
                    <a:pt x="7339" y="7063"/>
                  </a:cubicBezTo>
                  <a:cubicBezTo>
                    <a:pt x="7368" y="7116"/>
                    <a:pt x="7410" y="7118"/>
                    <a:pt x="7474" y="7045"/>
                  </a:cubicBezTo>
                  <a:cubicBezTo>
                    <a:pt x="7579" y="6925"/>
                    <a:pt x="7959" y="6759"/>
                    <a:pt x="8317" y="6687"/>
                  </a:cubicBezTo>
                  <a:cubicBezTo>
                    <a:pt x="8473" y="6656"/>
                    <a:pt x="8591" y="6678"/>
                    <a:pt x="8709" y="6705"/>
                  </a:cubicBezTo>
                  <a:cubicBezTo>
                    <a:pt x="9186" y="6814"/>
                    <a:pt x="9375" y="7394"/>
                    <a:pt x="9329" y="8672"/>
                  </a:cubicBezTo>
                  <a:lnTo>
                    <a:pt x="9296" y="9637"/>
                  </a:lnTo>
                  <a:lnTo>
                    <a:pt x="8425" y="9798"/>
                  </a:lnTo>
                  <a:cubicBezTo>
                    <a:pt x="7369" y="9990"/>
                    <a:pt x="7108" y="10330"/>
                    <a:pt x="6962" y="11729"/>
                  </a:cubicBezTo>
                  <a:cubicBezTo>
                    <a:pt x="6947" y="11868"/>
                    <a:pt x="6946" y="12002"/>
                    <a:pt x="6935" y="12141"/>
                  </a:cubicBezTo>
                  <a:cubicBezTo>
                    <a:pt x="6915" y="12621"/>
                    <a:pt x="6901" y="13137"/>
                    <a:pt x="6901" y="13857"/>
                  </a:cubicBezTo>
                  <a:cubicBezTo>
                    <a:pt x="6901" y="14738"/>
                    <a:pt x="6920" y="15081"/>
                    <a:pt x="6935" y="15502"/>
                  </a:cubicBezTo>
                  <a:cubicBezTo>
                    <a:pt x="6998" y="16139"/>
                    <a:pt x="7090" y="16718"/>
                    <a:pt x="7231" y="17093"/>
                  </a:cubicBezTo>
                  <a:cubicBezTo>
                    <a:pt x="7382" y="17491"/>
                    <a:pt x="7654" y="17558"/>
                    <a:pt x="8918" y="17558"/>
                  </a:cubicBezTo>
                  <a:lnTo>
                    <a:pt x="10436" y="17558"/>
                  </a:lnTo>
                  <a:lnTo>
                    <a:pt x="10429" y="12158"/>
                  </a:lnTo>
                  <a:cubicBezTo>
                    <a:pt x="10426" y="8367"/>
                    <a:pt x="10387" y="6615"/>
                    <a:pt x="10294" y="6294"/>
                  </a:cubicBezTo>
                  <a:cubicBezTo>
                    <a:pt x="10030" y="5381"/>
                    <a:pt x="9687" y="5185"/>
                    <a:pt x="8486" y="5185"/>
                  </a:cubicBezTo>
                  <a:lnTo>
                    <a:pt x="7285" y="5185"/>
                  </a:lnTo>
                  <a:close/>
                  <a:moveTo>
                    <a:pt x="13161" y="5185"/>
                  </a:moveTo>
                  <a:cubicBezTo>
                    <a:pt x="13055" y="5185"/>
                    <a:pt x="12967" y="5197"/>
                    <a:pt x="12864" y="5203"/>
                  </a:cubicBezTo>
                  <a:cubicBezTo>
                    <a:pt x="12411" y="5247"/>
                    <a:pt x="12149" y="5304"/>
                    <a:pt x="11947" y="5364"/>
                  </a:cubicBezTo>
                  <a:cubicBezTo>
                    <a:pt x="11808" y="5410"/>
                    <a:pt x="11642" y="5451"/>
                    <a:pt x="11596" y="5507"/>
                  </a:cubicBezTo>
                  <a:cubicBezTo>
                    <a:pt x="11224" y="5956"/>
                    <a:pt x="11090" y="6912"/>
                    <a:pt x="11090" y="9155"/>
                  </a:cubicBezTo>
                  <a:cubicBezTo>
                    <a:pt x="11090" y="11237"/>
                    <a:pt x="11250" y="12210"/>
                    <a:pt x="11670" y="12659"/>
                  </a:cubicBezTo>
                  <a:cubicBezTo>
                    <a:pt x="11748" y="12743"/>
                    <a:pt x="11897" y="12813"/>
                    <a:pt x="12075" y="12856"/>
                  </a:cubicBezTo>
                  <a:cubicBezTo>
                    <a:pt x="12258" y="12891"/>
                    <a:pt x="12468" y="12922"/>
                    <a:pt x="12682" y="12927"/>
                  </a:cubicBezTo>
                  <a:cubicBezTo>
                    <a:pt x="12705" y="12928"/>
                    <a:pt x="12720" y="12927"/>
                    <a:pt x="12743" y="12927"/>
                  </a:cubicBezTo>
                  <a:cubicBezTo>
                    <a:pt x="12746" y="12927"/>
                    <a:pt x="12753" y="12927"/>
                    <a:pt x="12756" y="12927"/>
                  </a:cubicBezTo>
                  <a:cubicBezTo>
                    <a:pt x="12769" y="12927"/>
                    <a:pt x="12777" y="12928"/>
                    <a:pt x="12790" y="12927"/>
                  </a:cubicBezTo>
                  <a:cubicBezTo>
                    <a:pt x="13240" y="12919"/>
                    <a:pt x="13694" y="12816"/>
                    <a:pt x="13883" y="12641"/>
                  </a:cubicBezTo>
                  <a:cubicBezTo>
                    <a:pt x="14344" y="12214"/>
                    <a:pt x="14456" y="11323"/>
                    <a:pt x="14456" y="8046"/>
                  </a:cubicBezTo>
                  <a:lnTo>
                    <a:pt x="14456" y="5185"/>
                  </a:lnTo>
                  <a:lnTo>
                    <a:pt x="13161" y="5185"/>
                  </a:lnTo>
                  <a:close/>
                  <a:moveTo>
                    <a:pt x="16648" y="5221"/>
                  </a:moveTo>
                  <a:cubicBezTo>
                    <a:pt x="15189" y="5372"/>
                    <a:pt x="15176" y="5437"/>
                    <a:pt x="15131" y="10835"/>
                  </a:cubicBezTo>
                  <a:cubicBezTo>
                    <a:pt x="15123" y="11742"/>
                    <a:pt x="15118" y="12399"/>
                    <a:pt x="15117" y="13035"/>
                  </a:cubicBezTo>
                  <a:cubicBezTo>
                    <a:pt x="15119" y="13374"/>
                    <a:pt x="15119" y="13804"/>
                    <a:pt x="15124" y="14089"/>
                  </a:cubicBezTo>
                  <a:cubicBezTo>
                    <a:pt x="15125" y="14224"/>
                    <a:pt x="15128" y="14327"/>
                    <a:pt x="15131" y="14447"/>
                  </a:cubicBezTo>
                  <a:cubicBezTo>
                    <a:pt x="15141" y="14971"/>
                    <a:pt x="15161" y="15348"/>
                    <a:pt x="15185" y="15699"/>
                  </a:cubicBezTo>
                  <a:cubicBezTo>
                    <a:pt x="15234" y="16274"/>
                    <a:pt x="15312" y="16661"/>
                    <a:pt x="15441" y="17004"/>
                  </a:cubicBezTo>
                  <a:cubicBezTo>
                    <a:pt x="15634" y="17516"/>
                    <a:pt x="15804" y="17558"/>
                    <a:pt x="17175" y="17558"/>
                  </a:cubicBezTo>
                  <a:lnTo>
                    <a:pt x="18692" y="17558"/>
                  </a:lnTo>
                  <a:lnTo>
                    <a:pt x="18692" y="16664"/>
                  </a:lnTo>
                  <a:cubicBezTo>
                    <a:pt x="18692" y="16198"/>
                    <a:pt x="18687" y="15997"/>
                    <a:pt x="18665" y="15842"/>
                  </a:cubicBezTo>
                  <a:cubicBezTo>
                    <a:pt x="18629" y="15671"/>
                    <a:pt x="18545" y="15705"/>
                    <a:pt x="18342" y="15860"/>
                  </a:cubicBezTo>
                  <a:cubicBezTo>
                    <a:pt x="18148" y="16007"/>
                    <a:pt x="17683" y="16128"/>
                    <a:pt x="17309" y="16128"/>
                  </a:cubicBezTo>
                  <a:cubicBezTo>
                    <a:pt x="17180" y="16128"/>
                    <a:pt x="17084" y="16088"/>
                    <a:pt x="16979" y="16056"/>
                  </a:cubicBezTo>
                  <a:cubicBezTo>
                    <a:pt x="16966" y="16053"/>
                    <a:pt x="16951" y="16042"/>
                    <a:pt x="16938" y="16038"/>
                  </a:cubicBezTo>
                  <a:cubicBezTo>
                    <a:pt x="16401" y="15852"/>
                    <a:pt x="16172" y="15240"/>
                    <a:pt x="16217" y="14018"/>
                  </a:cubicBezTo>
                  <a:lnTo>
                    <a:pt x="16250" y="13106"/>
                  </a:lnTo>
                  <a:lnTo>
                    <a:pt x="17471" y="13017"/>
                  </a:lnTo>
                  <a:lnTo>
                    <a:pt x="18692" y="12945"/>
                  </a:lnTo>
                  <a:lnTo>
                    <a:pt x="18692" y="10067"/>
                  </a:lnTo>
                  <a:cubicBezTo>
                    <a:pt x="18692" y="8495"/>
                    <a:pt x="18641" y="6896"/>
                    <a:pt x="18571" y="6491"/>
                  </a:cubicBezTo>
                  <a:cubicBezTo>
                    <a:pt x="18441" y="5733"/>
                    <a:pt x="18098" y="5344"/>
                    <a:pt x="17451" y="5239"/>
                  </a:cubicBezTo>
                  <a:cubicBezTo>
                    <a:pt x="17424" y="5237"/>
                    <a:pt x="17400" y="5223"/>
                    <a:pt x="17370" y="5221"/>
                  </a:cubicBezTo>
                  <a:cubicBezTo>
                    <a:pt x="17161" y="5196"/>
                    <a:pt x="16922" y="5193"/>
                    <a:pt x="16648" y="5221"/>
                  </a:cubicBezTo>
                  <a:close/>
                  <a:moveTo>
                    <a:pt x="21573" y="5328"/>
                  </a:moveTo>
                  <a:lnTo>
                    <a:pt x="20797" y="5382"/>
                  </a:lnTo>
                  <a:cubicBezTo>
                    <a:pt x="20337" y="5415"/>
                    <a:pt x="19872" y="5615"/>
                    <a:pt x="19677" y="5883"/>
                  </a:cubicBezTo>
                  <a:lnTo>
                    <a:pt x="19353" y="6330"/>
                  </a:lnTo>
                  <a:cubicBezTo>
                    <a:pt x="19350" y="6347"/>
                    <a:pt x="19350" y="6401"/>
                    <a:pt x="19347" y="6419"/>
                  </a:cubicBezTo>
                  <a:lnTo>
                    <a:pt x="19347" y="11962"/>
                  </a:lnTo>
                  <a:lnTo>
                    <a:pt x="19347" y="17558"/>
                  </a:lnTo>
                  <a:lnTo>
                    <a:pt x="19893" y="17558"/>
                  </a:lnTo>
                  <a:lnTo>
                    <a:pt x="20433" y="17558"/>
                  </a:lnTo>
                  <a:lnTo>
                    <a:pt x="20433" y="12874"/>
                  </a:lnTo>
                  <a:cubicBezTo>
                    <a:pt x="20433" y="7363"/>
                    <a:pt x="20509" y="6784"/>
                    <a:pt x="21188" y="6955"/>
                  </a:cubicBezTo>
                  <a:cubicBezTo>
                    <a:pt x="21571" y="7052"/>
                    <a:pt x="21586" y="7014"/>
                    <a:pt x="21579" y="6187"/>
                  </a:cubicBezTo>
                  <a:lnTo>
                    <a:pt x="21573" y="5328"/>
                  </a:lnTo>
                  <a:close/>
                  <a:moveTo>
                    <a:pt x="12857" y="6902"/>
                  </a:moveTo>
                  <a:cubicBezTo>
                    <a:pt x="13401" y="6902"/>
                    <a:pt x="13680" y="9181"/>
                    <a:pt x="13309" y="10585"/>
                  </a:cubicBezTo>
                  <a:cubicBezTo>
                    <a:pt x="13100" y="11376"/>
                    <a:pt x="12603" y="11428"/>
                    <a:pt x="12351" y="10692"/>
                  </a:cubicBezTo>
                  <a:cubicBezTo>
                    <a:pt x="12103" y="9965"/>
                    <a:pt x="12116" y="7998"/>
                    <a:pt x="12372" y="7385"/>
                  </a:cubicBezTo>
                  <a:cubicBezTo>
                    <a:pt x="12481" y="7122"/>
                    <a:pt x="12701" y="6902"/>
                    <a:pt x="12857" y="6902"/>
                  </a:cubicBezTo>
                  <a:close/>
                  <a:moveTo>
                    <a:pt x="16905" y="6902"/>
                  </a:moveTo>
                  <a:cubicBezTo>
                    <a:pt x="17380" y="6902"/>
                    <a:pt x="17522" y="7580"/>
                    <a:pt x="17478" y="9584"/>
                  </a:cubicBezTo>
                  <a:lnTo>
                    <a:pt x="17444" y="11086"/>
                  </a:lnTo>
                  <a:lnTo>
                    <a:pt x="16952" y="11157"/>
                  </a:lnTo>
                  <a:cubicBezTo>
                    <a:pt x="16681" y="11204"/>
                    <a:pt x="16428" y="11163"/>
                    <a:pt x="16385" y="11050"/>
                  </a:cubicBezTo>
                  <a:cubicBezTo>
                    <a:pt x="16267" y="10737"/>
                    <a:pt x="16292" y="8087"/>
                    <a:pt x="16419" y="7456"/>
                  </a:cubicBezTo>
                  <a:cubicBezTo>
                    <a:pt x="16497" y="7071"/>
                    <a:pt x="16647" y="6902"/>
                    <a:pt x="16905" y="6902"/>
                  </a:cubicBezTo>
                  <a:close/>
                  <a:moveTo>
                    <a:pt x="8756" y="11533"/>
                  </a:moveTo>
                  <a:cubicBezTo>
                    <a:pt x="8869" y="11511"/>
                    <a:pt x="8971" y="11539"/>
                    <a:pt x="9053" y="11604"/>
                  </a:cubicBezTo>
                  <a:lnTo>
                    <a:pt x="9282" y="11658"/>
                  </a:lnTo>
                  <a:lnTo>
                    <a:pt x="9275" y="13571"/>
                  </a:lnTo>
                  <a:cubicBezTo>
                    <a:pt x="9275" y="13720"/>
                    <a:pt x="9264" y="13748"/>
                    <a:pt x="9262" y="13893"/>
                  </a:cubicBezTo>
                  <a:cubicBezTo>
                    <a:pt x="9262" y="14752"/>
                    <a:pt x="9240" y="15592"/>
                    <a:pt x="9194" y="15788"/>
                  </a:cubicBezTo>
                  <a:cubicBezTo>
                    <a:pt x="9194" y="15790"/>
                    <a:pt x="9195" y="15805"/>
                    <a:pt x="9194" y="15806"/>
                  </a:cubicBezTo>
                  <a:cubicBezTo>
                    <a:pt x="9106" y="16187"/>
                    <a:pt x="8717" y="16207"/>
                    <a:pt x="8446" y="15949"/>
                  </a:cubicBezTo>
                  <a:cubicBezTo>
                    <a:pt x="8445" y="15948"/>
                    <a:pt x="8440" y="15950"/>
                    <a:pt x="8439" y="15949"/>
                  </a:cubicBezTo>
                  <a:cubicBezTo>
                    <a:pt x="8348" y="15862"/>
                    <a:pt x="8272" y="15736"/>
                    <a:pt x="8223" y="15591"/>
                  </a:cubicBezTo>
                  <a:cubicBezTo>
                    <a:pt x="8166" y="15425"/>
                    <a:pt x="8119" y="15163"/>
                    <a:pt x="8088" y="14840"/>
                  </a:cubicBezTo>
                  <a:cubicBezTo>
                    <a:pt x="8038" y="14340"/>
                    <a:pt x="8038" y="13759"/>
                    <a:pt x="8068" y="13213"/>
                  </a:cubicBezTo>
                  <a:cubicBezTo>
                    <a:pt x="8092" y="12691"/>
                    <a:pt x="8143" y="12262"/>
                    <a:pt x="8243" y="11998"/>
                  </a:cubicBezTo>
                  <a:cubicBezTo>
                    <a:pt x="8331" y="11767"/>
                    <a:pt x="8456" y="11653"/>
                    <a:pt x="8607" y="11604"/>
                  </a:cubicBezTo>
                  <a:cubicBezTo>
                    <a:pt x="8657" y="11580"/>
                    <a:pt x="8707" y="11542"/>
                    <a:pt x="8756" y="11533"/>
                  </a:cubicBezTo>
                  <a:close/>
                  <a:moveTo>
                    <a:pt x="12621" y="13911"/>
                  </a:moveTo>
                  <a:cubicBezTo>
                    <a:pt x="12133" y="13936"/>
                    <a:pt x="11855" y="13973"/>
                    <a:pt x="11670" y="14072"/>
                  </a:cubicBezTo>
                  <a:cubicBezTo>
                    <a:pt x="11577" y="14121"/>
                    <a:pt x="11500" y="14178"/>
                    <a:pt x="11441" y="14268"/>
                  </a:cubicBezTo>
                  <a:cubicBezTo>
                    <a:pt x="11381" y="14359"/>
                    <a:pt x="11334" y="14479"/>
                    <a:pt x="11279" y="14626"/>
                  </a:cubicBezTo>
                  <a:cubicBezTo>
                    <a:pt x="11060" y="15206"/>
                    <a:pt x="11029" y="15556"/>
                    <a:pt x="11029" y="17737"/>
                  </a:cubicBezTo>
                  <a:cubicBezTo>
                    <a:pt x="11029" y="18885"/>
                    <a:pt x="11039" y="19486"/>
                    <a:pt x="11076" y="19900"/>
                  </a:cubicBezTo>
                  <a:cubicBezTo>
                    <a:pt x="11079" y="19925"/>
                    <a:pt x="11080" y="19966"/>
                    <a:pt x="11083" y="19990"/>
                  </a:cubicBezTo>
                  <a:cubicBezTo>
                    <a:pt x="11102" y="20169"/>
                    <a:pt x="11127" y="20325"/>
                    <a:pt x="11164" y="20455"/>
                  </a:cubicBezTo>
                  <a:cubicBezTo>
                    <a:pt x="11166" y="20463"/>
                    <a:pt x="11168" y="20465"/>
                    <a:pt x="11171" y="20473"/>
                  </a:cubicBezTo>
                  <a:cubicBezTo>
                    <a:pt x="11213" y="20613"/>
                    <a:pt x="11268" y="20740"/>
                    <a:pt x="11340" y="20902"/>
                  </a:cubicBezTo>
                  <a:cubicBezTo>
                    <a:pt x="11622" y="21545"/>
                    <a:pt x="11731" y="21599"/>
                    <a:pt x="12837" y="21599"/>
                  </a:cubicBezTo>
                  <a:cubicBezTo>
                    <a:pt x="13960" y="21599"/>
                    <a:pt x="14043" y="21549"/>
                    <a:pt x="14294" y="20884"/>
                  </a:cubicBezTo>
                  <a:cubicBezTo>
                    <a:pt x="14535" y="20245"/>
                    <a:pt x="14567" y="19950"/>
                    <a:pt x="14564" y="17791"/>
                  </a:cubicBezTo>
                  <a:cubicBezTo>
                    <a:pt x="14559" y="14202"/>
                    <a:pt x="14364" y="13821"/>
                    <a:pt x="12621" y="13911"/>
                  </a:cubicBezTo>
                  <a:close/>
                  <a:moveTo>
                    <a:pt x="12763" y="15556"/>
                  </a:moveTo>
                  <a:cubicBezTo>
                    <a:pt x="13201" y="15556"/>
                    <a:pt x="13371" y="16037"/>
                    <a:pt x="13444" y="17487"/>
                  </a:cubicBezTo>
                  <a:cubicBezTo>
                    <a:pt x="13486" y="18321"/>
                    <a:pt x="13442" y="18759"/>
                    <a:pt x="13262" y="19364"/>
                  </a:cubicBezTo>
                  <a:cubicBezTo>
                    <a:pt x="12800" y="20919"/>
                    <a:pt x="12176" y="20064"/>
                    <a:pt x="12176" y="17880"/>
                  </a:cubicBezTo>
                  <a:cubicBezTo>
                    <a:pt x="12176" y="16141"/>
                    <a:pt x="12325" y="15556"/>
                    <a:pt x="12763" y="15556"/>
                  </a:cubicBezTo>
                  <a:close/>
                </a:path>
              </a:pathLst>
            </a:custGeom>
            <a:ln w="12700" cap="flat">
              <a:noFill/>
              <a:miter lim="400000"/>
            </a:ln>
            <a:effectLst/>
          </p:spPr>
        </p:pic>
        <p:sp>
          <p:nvSpPr>
            <p:cNvPr id="235" name="TextBox 35"/>
            <p:cNvSpPr txBox="1"/>
            <p:nvPr/>
          </p:nvSpPr>
          <p:spPr>
            <a:xfrm>
              <a:off x="1593956" y="6789980"/>
              <a:ext cx="4514073" cy="4920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hangingPunct="0">
                <a:defRPr sz="1400" b="1" spc="0">
                  <a:latin typeface="+mj-lt"/>
                  <a:ea typeface="+mj-ea"/>
                  <a:cs typeface="+mj-cs"/>
                  <a:sym typeface="Arial"/>
                </a:defRPr>
              </a:pPr>
              <a:r>
                <a:rPr sz="1400" b="1" kern="0">
                  <a:solidFill>
                    <a:srgbClr val="FFFFFF"/>
                  </a:solidFill>
                  <a:latin typeface="Arial"/>
                  <a:ea typeface="+mj-ea"/>
                  <a:cs typeface="Arial"/>
                  <a:sym typeface="Arial"/>
                </a:rPr>
                <a:t>Hundreds of different </a:t>
              </a:r>
            </a:p>
            <a:p>
              <a:pPr algn="ctr" hangingPunct="0">
                <a:defRPr sz="1400" b="1" spc="0">
                  <a:latin typeface="+mj-lt"/>
                  <a:ea typeface="+mj-ea"/>
                  <a:cs typeface="+mj-cs"/>
                  <a:sym typeface="Arial"/>
                </a:defRPr>
              </a:pPr>
              <a:r>
                <a:rPr sz="1400" b="1" kern="0">
                  <a:solidFill>
                    <a:srgbClr val="FFFFFF"/>
                  </a:solidFill>
                  <a:latin typeface="Arial"/>
                  <a:ea typeface="+mj-ea"/>
                  <a:cs typeface="Arial"/>
                  <a:sym typeface="Arial"/>
                </a:rPr>
                <a:t>communication protocols and versions</a:t>
              </a:r>
            </a:p>
          </p:txBody>
        </p:sp>
      </p:grpSp>
      <p:grpSp>
        <p:nvGrpSpPr>
          <p:cNvPr id="247" name="Group"/>
          <p:cNvGrpSpPr/>
          <p:nvPr/>
        </p:nvGrpSpPr>
        <p:grpSpPr>
          <a:xfrm>
            <a:off x="1035050" y="1837260"/>
            <a:ext cx="5886249" cy="4713171"/>
            <a:chOff x="114107" y="33704"/>
            <a:chExt cx="5886248" cy="4713169"/>
          </a:xfrm>
        </p:grpSpPr>
        <p:sp>
          <p:nvSpPr>
            <p:cNvPr id="237" name="Digistat…"/>
            <p:cNvSpPr/>
            <p:nvPr/>
          </p:nvSpPr>
          <p:spPr>
            <a:xfrm>
              <a:off x="114107" y="3043453"/>
              <a:ext cx="1475206" cy="17034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lgn="ctr" defTabSz="609584" hangingPunct="0">
                <a:defRPr sz="2100" spc="0">
                  <a:latin typeface="Source Sans Pro Semibold"/>
                  <a:ea typeface="Source Sans Pro Semibold"/>
                  <a:cs typeface="Source Sans Pro Semibold"/>
                  <a:sym typeface="Source Sans Pro Semibold"/>
                </a:defRPr>
              </a:pPr>
              <a:r>
                <a:rPr lang="en-GB" sz="2000" kern="0" dirty="0" smtClean="0">
                  <a:solidFill>
                    <a:srgbClr val="FFFFFF"/>
                  </a:solidFill>
                  <a:latin typeface="Source Sans Pro Semibold"/>
                  <a:ea typeface="Source Sans Pro Semibold"/>
                  <a:cs typeface="Source Sans Pro Semibold"/>
                  <a:sym typeface="Source Sans Pro Semibold"/>
                </a:rPr>
                <a:t>ASCOM</a:t>
              </a:r>
              <a:endParaRPr sz="2000" kern="0" dirty="0">
                <a:solidFill>
                  <a:srgbClr val="FFFFFF"/>
                </a:solidFill>
                <a:latin typeface="Source Sans Pro Semibold"/>
                <a:ea typeface="Source Sans Pro Semibold"/>
                <a:cs typeface="Source Sans Pro Semibold"/>
                <a:sym typeface="Source Sans Pro Semibold"/>
              </a:endParaRPr>
            </a:p>
          </p:txBody>
        </p:sp>
        <p:sp>
          <p:nvSpPr>
            <p:cNvPr id="238" name="Line"/>
            <p:cNvSpPr/>
            <p:nvPr/>
          </p:nvSpPr>
          <p:spPr>
            <a:xfrm flipV="1">
              <a:off x="1101881" y="1774173"/>
              <a:ext cx="930353" cy="1305553"/>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39" name="Line"/>
            <p:cNvSpPr/>
            <p:nvPr/>
          </p:nvSpPr>
          <p:spPr>
            <a:xfrm flipV="1">
              <a:off x="1208710" y="1555793"/>
              <a:ext cx="2119079" cy="1600907"/>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40" name="Line"/>
            <p:cNvSpPr/>
            <p:nvPr/>
          </p:nvSpPr>
          <p:spPr>
            <a:xfrm flipV="1">
              <a:off x="1328535" y="2952695"/>
              <a:ext cx="822278" cy="290481"/>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41" name="Line"/>
            <p:cNvSpPr/>
            <p:nvPr/>
          </p:nvSpPr>
          <p:spPr>
            <a:xfrm flipV="1">
              <a:off x="1689211" y="2862398"/>
              <a:ext cx="1924851" cy="702321"/>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42" name="Line"/>
            <p:cNvSpPr/>
            <p:nvPr/>
          </p:nvSpPr>
          <p:spPr>
            <a:xfrm>
              <a:off x="1691519" y="3831778"/>
              <a:ext cx="1452927" cy="1"/>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43" name="Line"/>
            <p:cNvSpPr/>
            <p:nvPr/>
          </p:nvSpPr>
          <p:spPr>
            <a:xfrm>
              <a:off x="1691342" y="3962440"/>
              <a:ext cx="2853402" cy="275532"/>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44" name="Line"/>
            <p:cNvSpPr/>
            <p:nvPr/>
          </p:nvSpPr>
          <p:spPr>
            <a:xfrm>
              <a:off x="1691287" y="4089970"/>
              <a:ext cx="4309069" cy="476952"/>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45" name="Line"/>
            <p:cNvSpPr/>
            <p:nvPr/>
          </p:nvSpPr>
          <p:spPr>
            <a:xfrm flipV="1">
              <a:off x="983236" y="33704"/>
              <a:ext cx="1564020" cy="2967146"/>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sp>
          <p:nvSpPr>
            <p:cNvPr id="246" name="Line"/>
            <p:cNvSpPr/>
            <p:nvPr/>
          </p:nvSpPr>
          <p:spPr>
            <a:xfrm flipV="1">
              <a:off x="1690741" y="3017106"/>
              <a:ext cx="3312944" cy="680012"/>
            </a:xfrm>
            <a:prstGeom prst="line">
              <a:avLst/>
            </a:prstGeom>
            <a:noFill/>
            <a:ln w="25400" cap="flat">
              <a:solidFill>
                <a:schemeClr val="accent1"/>
              </a:solidFill>
              <a:prstDash val="solid"/>
              <a:miter lim="400000"/>
              <a:headEnd type="oval" w="med" len="med"/>
              <a:tailEnd type="oval" w="med" len="med"/>
            </a:ln>
            <a:effectLst/>
          </p:spPr>
          <p:txBody>
            <a:bodyPr wrap="square" lIns="45719" tIns="45719" rIns="45719" bIns="45719" numCol="1" anchor="t">
              <a:noAutofit/>
            </a:bodyPr>
            <a:lstStyle/>
            <a:p>
              <a:pPr defTabSz="609584" hangingPunct="0">
                <a:defRPr sz="2400" spc="0">
                  <a:solidFill>
                    <a:srgbClr val="000000"/>
                  </a:solidFill>
                  <a:latin typeface="+mj-lt"/>
                  <a:ea typeface="+mj-ea"/>
                  <a:cs typeface="+mj-cs"/>
                  <a:sym typeface="Arial"/>
                </a:defRPr>
              </a:pPr>
              <a:endParaRPr sz="2000" kern="0">
                <a:solidFill>
                  <a:srgbClr val="000000"/>
                </a:solidFill>
                <a:latin typeface="Arial"/>
                <a:ea typeface="+mj-ea"/>
                <a:cs typeface="Arial"/>
                <a:sym typeface="Arial"/>
              </a:endParaRPr>
            </a:p>
          </p:txBody>
        </p:sp>
      </p:grpSp>
      <p:grpSp>
        <p:nvGrpSpPr>
          <p:cNvPr id="257" name="Group"/>
          <p:cNvGrpSpPr/>
          <p:nvPr/>
        </p:nvGrpSpPr>
        <p:grpSpPr>
          <a:xfrm>
            <a:off x="2878049" y="1254384"/>
            <a:ext cx="4636214" cy="5171432"/>
            <a:chOff x="0" y="-2025"/>
            <a:chExt cx="4636213" cy="5171430"/>
          </a:xfrm>
        </p:grpSpPr>
        <p:sp>
          <p:nvSpPr>
            <p:cNvPr id="248" name="Driver"/>
            <p:cNvSpPr/>
            <p:nvPr/>
          </p:nvSpPr>
          <p:spPr>
            <a:xfrm>
              <a:off x="1378422" y="1524095"/>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
          <p:nvSpPr>
            <p:cNvPr id="249" name="Driver"/>
            <p:cNvSpPr/>
            <p:nvPr/>
          </p:nvSpPr>
          <p:spPr>
            <a:xfrm>
              <a:off x="232544" y="2976316"/>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dirty="0">
                  <a:solidFill>
                    <a:srgbClr val="FFFFFF"/>
                  </a:solidFill>
                </a:rPr>
                <a:t>Driver</a:t>
              </a:r>
            </a:p>
          </p:txBody>
        </p:sp>
        <p:sp>
          <p:nvSpPr>
            <p:cNvPr id="250" name="Driver"/>
            <p:cNvSpPr/>
            <p:nvPr/>
          </p:nvSpPr>
          <p:spPr>
            <a:xfrm>
              <a:off x="1695922" y="2835157"/>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
          <p:nvSpPr>
            <p:cNvPr id="251" name="Driver"/>
            <p:cNvSpPr/>
            <p:nvPr/>
          </p:nvSpPr>
          <p:spPr>
            <a:xfrm>
              <a:off x="4001213" y="4534405"/>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
          <p:nvSpPr>
            <p:cNvPr id="252" name="Driver"/>
            <p:cNvSpPr/>
            <p:nvPr/>
          </p:nvSpPr>
          <p:spPr>
            <a:xfrm>
              <a:off x="614303" y="-2026"/>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
          <p:nvSpPr>
            <p:cNvPr id="253" name="Driver"/>
            <p:cNvSpPr/>
            <p:nvPr/>
          </p:nvSpPr>
          <p:spPr>
            <a:xfrm>
              <a:off x="1249303" y="3995255"/>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
          <p:nvSpPr>
            <p:cNvPr id="254" name="Driver"/>
            <p:cNvSpPr/>
            <p:nvPr/>
          </p:nvSpPr>
          <p:spPr>
            <a:xfrm>
              <a:off x="2625258" y="4312755"/>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
          <p:nvSpPr>
            <p:cNvPr id="255" name="Driver"/>
            <p:cNvSpPr/>
            <p:nvPr/>
          </p:nvSpPr>
          <p:spPr>
            <a:xfrm>
              <a:off x="3148006" y="3102147"/>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
          <p:nvSpPr>
            <p:cNvPr id="256" name="Driver"/>
            <p:cNvSpPr/>
            <p:nvPr/>
          </p:nvSpPr>
          <p:spPr>
            <a:xfrm>
              <a:off x="0" y="1605214"/>
              <a:ext cx="635001" cy="635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grpSp>
      <p:grpSp>
        <p:nvGrpSpPr>
          <p:cNvPr id="266" name="Group"/>
          <p:cNvGrpSpPr/>
          <p:nvPr/>
        </p:nvGrpSpPr>
        <p:grpSpPr>
          <a:xfrm>
            <a:off x="5621156" y="-98563"/>
            <a:ext cx="4615354" cy="4615354"/>
            <a:chOff x="0" y="0"/>
            <a:chExt cx="4615352" cy="4615352"/>
          </a:xfrm>
        </p:grpSpPr>
        <p:sp>
          <p:nvSpPr>
            <p:cNvPr id="258" name="Oval 5"/>
            <p:cNvSpPr/>
            <p:nvPr/>
          </p:nvSpPr>
          <p:spPr>
            <a:xfrm>
              <a:off x="0" y="0"/>
              <a:ext cx="4615353" cy="4615353"/>
            </a:xfrm>
            <a:prstGeom prst="ellipse">
              <a:avLst/>
            </a:prstGeom>
            <a:solidFill>
              <a:srgbClr val="63AADD"/>
            </a:solidFill>
            <a:ln w="12700" cap="flat">
              <a:noFill/>
              <a:miter lim="400000"/>
            </a:ln>
            <a:effectLst/>
          </p:spPr>
          <p:txBody>
            <a:bodyPr wrap="square" lIns="0" tIns="0" rIns="0" bIns="0" numCol="1" anchor="ctr">
              <a:noAutofit/>
            </a:bodyPr>
            <a:lstStyle/>
            <a:p>
              <a:pPr algn="ctr" hangingPunct="0">
                <a:defRPr sz="1800" spc="0">
                  <a:latin typeface="Calibri"/>
                  <a:ea typeface="Calibri"/>
                  <a:cs typeface="Calibri"/>
                  <a:sym typeface="Calibri"/>
                </a:defRPr>
              </a:pPr>
              <a:endParaRPr kern="0">
                <a:solidFill>
                  <a:srgbClr val="FFFFFF"/>
                </a:solidFill>
                <a:latin typeface="Calibri"/>
                <a:ea typeface="Calibri"/>
                <a:cs typeface="Calibri"/>
                <a:sym typeface="Calibri"/>
              </a:endParaRPr>
            </a:p>
          </p:txBody>
        </p:sp>
        <p:sp>
          <p:nvSpPr>
            <p:cNvPr id="259" name="TextBox 34"/>
            <p:cNvSpPr txBox="1"/>
            <p:nvPr/>
          </p:nvSpPr>
          <p:spPr>
            <a:xfrm>
              <a:off x="1198214" y="4011429"/>
              <a:ext cx="2258403" cy="288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914400">
                <a:lnSpc>
                  <a:spcPct val="100000"/>
                </a:lnSpc>
                <a:defRPr sz="1400" b="1" spc="0">
                  <a:latin typeface="+mj-lt"/>
                  <a:ea typeface="+mj-ea"/>
                  <a:cs typeface="+mj-cs"/>
                  <a:sym typeface="Arial"/>
                </a:defRPr>
              </a:lvl1pPr>
            </a:lstStyle>
            <a:p>
              <a:pPr hangingPunct="0"/>
              <a:r>
                <a:rPr kern="0">
                  <a:solidFill>
                    <a:srgbClr val="FFFFFF"/>
                  </a:solidFill>
                </a:rPr>
                <a:t>Many physical interfaces </a:t>
              </a:r>
            </a:p>
          </p:txBody>
        </p:sp>
        <p:sp>
          <p:nvSpPr>
            <p:cNvPr id="260" name="TextBox 57"/>
            <p:cNvSpPr txBox="1"/>
            <p:nvPr/>
          </p:nvSpPr>
          <p:spPr>
            <a:xfrm>
              <a:off x="441425" y="1733996"/>
              <a:ext cx="825325" cy="288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914400">
                <a:lnSpc>
                  <a:spcPct val="100000"/>
                </a:lnSpc>
                <a:defRPr sz="1400" b="1" spc="0">
                  <a:latin typeface="+mj-lt"/>
                  <a:ea typeface="+mj-ea"/>
                  <a:cs typeface="+mj-cs"/>
                  <a:sym typeface="Arial"/>
                </a:defRPr>
              </a:lvl1pPr>
            </a:lstStyle>
            <a:p>
              <a:pPr hangingPunct="0"/>
              <a:r>
                <a:rPr kern="0">
                  <a:solidFill>
                    <a:srgbClr val="FFFFFF"/>
                  </a:solidFill>
                </a:rPr>
                <a:t>Ethernet</a:t>
              </a:r>
            </a:p>
          </p:txBody>
        </p:sp>
        <p:sp>
          <p:nvSpPr>
            <p:cNvPr id="261" name="TextBox 58"/>
            <p:cNvSpPr txBox="1"/>
            <p:nvPr/>
          </p:nvSpPr>
          <p:spPr>
            <a:xfrm>
              <a:off x="609725" y="2991090"/>
              <a:ext cx="588490" cy="288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914400">
                <a:lnSpc>
                  <a:spcPct val="100000"/>
                </a:lnSpc>
                <a:defRPr sz="1400" b="1" spc="0">
                  <a:latin typeface="+mj-lt"/>
                  <a:ea typeface="+mj-ea"/>
                  <a:cs typeface="+mj-cs"/>
                  <a:sym typeface="Arial"/>
                </a:defRPr>
              </a:lvl1pPr>
            </a:lstStyle>
            <a:p>
              <a:pPr hangingPunct="0"/>
              <a:r>
                <a:rPr kern="0">
                  <a:solidFill>
                    <a:srgbClr val="FFFFFF"/>
                  </a:solidFill>
                </a:rPr>
                <a:t>Serial</a:t>
              </a:r>
            </a:p>
          </p:txBody>
        </p:sp>
        <p:pic>
          <p:nvPicPr>
            <p:cNvPr id="262" name="icons8-ethernet_on.png" descr="icons8-ethernet_on.png"/>
            <p:cNvPicPr>
              <a:picLocks noChangeAspect="1"/>
            </p:cNvPicPr>
            <p:nvPr/>
          </p:nvPicPr>
          <p:blipFill>
            <a:blip r:embed="rId12">
              <a:extLst/>
            </a:blip>
            <a:stretch>
              <a:fillRect/>
            </a:stretch>
          </p:blipFill>
          <p:spPr>
            <a:xfrm>
              <a:off x="534831" y="1095484"/>
              <a:ext cx="638513" cy="638513"/>
            </a:xfrm>
            <a:prstGeom prst="rect">
              <a:avLst/>
            </a:prstGeom>
            <a:ln w="12700" cap="flat">
              <a:noFill/>
              <a:miter lim="400000"/>
            </a:ln>
            <a:effectLst/>
          </p:spPr>
        </p:pic>
        <p:pic>
          <p:nvPicPr>
            <p:cNvPr id="263" name="icons8-rs_232_female_filled.png" descr="icons8-rs_232_female_filled.png"/>
            <p:cNvPicPr>
              <a:picLocks noChangeAspect="1"/>
            </p:cNvPicPr>
            <p:nvPr/>
          </p:nvPicPr>
          <p:blipFill>
            <a:blip r:embed="rId13">
              <a:extLst/>
            </a:blip>
            <a:stretch>
              <a:fillRect/>
            </a:stretch>
          </p:blipFill>
          <p:spPr>
            <a:xfrm>
              <a:off x="404899" y="2224825"/>
              <a:ext cx="998142" cy="998141"/>
            </a:xfrm>
            <a:prstGeom prst="rect">
              <a:avLst/>
            </a:prstGeom>
            <a:ln w="12700" cap="flat">
              <a:noFill/>
              <a:miter lim="400000"/>
            </a:ln>
            <a:effectLst/>
          </p:spPr>
        </p:pic>
        <p:pic>
          <p:nvPicPr>
            <p:cNvPr id="264" name="icons8-wifi_logo_filled.png" descr="icons8-wifi_logo_filled.png"/>
            <p:cNvPicPr>
              <a:picLocks noChangeAspect="1"/>
            </p:cNvPicPr>
            <p:nvPr/>
          </p:nvPicPr>
          <p:blipFill>
            <a:blip r:embed="rId14">
              <a:extLst/>
            </a:blip>
            <a:stretch>
              <a:fillRect/>
            </a:stretch>
          </p:blipFill>
          <p:spPr>
            <a:xfrm>
              <a:off x="1266749" y="3222965"/>
              <a:ext cx="875929" cy="875929"/>
            </a:xfrm>
            <a:prstGeom prst="rect">
              <a:avLst/>
            </a:prstGeom>
            <a:ln w="12700" cap="flat">
              <a:noFill/>
              <a:miter lim="400000"/>
            </a:ln>
            <a:effectLst/>
          </p:spPr>
        </p:pic>
        <p:pic>
          <p:nvPicPr>
            <p:cNvPr id="265" name="icons8-usb_logo.png" descr="icons8-usb_logo.png"/>
            <p:cNvPicPr>
              <a:picLocks noChangeAspect="1"/>
            </p:cNvPicPr>
            <p:nvPr/>
          </p:nvPicPr>
          <p:blipFill>
            <a:blip r:embed="rId15">
              <a:extLst/>
            </a:blip>
            <a:stretch>
              <a:fillRect/>
            </a:stretch>
          </p:blipFill>
          <p:spPr>
            <a:xfrm>
              <a:off x="2580688" y="3279913"/>
              <a:ext cx="875929" cy="875929"/>
            </a:xfrm>
            <a:prstGeom prst="rect">
              <a:avLst/>
            </a:prstGeom>
            <a:ln w="12700" cap="flat">
              <a:noFill/>
              <a:miter lim="400000"/>
            </a:ln>
            <a:effectLst/>
          </p:spPr>
        </p:pic>
      </p:grpSp>
      <p:grpSp>
        <p:nvGrpSpPr>
          <p:cNvPr id="280" name="Group"/>
          <p:cNvGrpSpPr/>
          <p:nvPr/>
        </p:nvGrpSpPr>
        <p:grpSpPr>
          <a:xfrm>
            <a:off x="7158032" y="-12700"/>
            <a:ext cx="3078478" cy="3096074"/>
            <a:chOff x="0" y="0"/>
            <a:chExt cx="3078477" cy="3096073"/>
          </a:xfrm>
        </p:grpSpPr>
        <p:sp>
          <p:nvSpPr>
            <p:cNvPr id="267" name="Oval 2"/>
            <p:cNvSpPr/>
            <p:nvPr/>
          </p:nvSpPr>
          <p:spPr>
            <a:xfrm>
              <a:off x="0" y="0"/>
              <a:ext cx="3078478" cy="3096074"/>
            </a:xfrm>
            <a:prstGeom prst="ellipse">
              <a:avLst/>
            </a:prstGeom>
            <a:solidFill>
              <a:schemeClr val="accent3"/>
            </a:solidFill>
            <a:ln w="12700" cap="flat">
              <a:noFill/>
              <a:miter lim="400000"/>
            </a:ln>
            <a:effectLst/>
          </p:spPr>
          <p:txBody>
            <a:bodyPr wrap="square" lIns="0" tIns="0" rIns="0" bIns="0" numCol="1" anchor="ctr">
              <a:noAutofit/>
            </a:bodyPr>
            <a:lstStyle/>
            <a:p>
              <a:pPr algn="ctr" hangingPunct="0">
                <a:defRPr sz="1800" spc="0">
                  <a:latin typeface="Calibri"/>
                  <a:ea typeface="Calibri"/>
                  <a:cs typeface="Calibri"/>
                  <a:sym typeface="Calibri"/>
                </a:defRPr>
              </a:pPr>
              <a:endParaRPr kern="0">
                <a:solidFill>
                  <a:srgbClr val="FFFFFF"/>
                </a:solidFill>
                <a:latin typeface="Calibri"/>
                <a:ea typeface="Calibri"/>
                <a:cs typeface="Calibri"/>
                <a:sym typeface="Calibri"/>
              </a:endParaRPr>
            </a:p>
          </p:txBody>
        </p:sp>
        <p:grpSp>
          <p:nvGrpSpPr>
            <p:cNvPr id="278" name="Group 130"/>
            <p:cNvGrpSpPr/>
            <p:nvPr/>
          </p:nvGrpSpPr>
          <p:grpSpPr>
            <a:xfrm>
              <a:off x="257488" y="380450"/>
              <a:ext cx="2466586" cy="2335081"/>
              <a:chOff x="166" y="-84"/>
              <a:chExt cx="2466584" cy="2335080"/>
            </a:xfrm>
          </p:grpSpPr>
          <p:pic>
            <p:nvPicPr>
              <p:cNvPr id="268" name="BleaseSirius_FullLeft.jpg" descr="BleaseSirius_FullLeft.jpg"/>
              <p:cNvPicPr>
                <a:picLocks noChangeAspect="1"/>
              </p:cNvPicPr>
              <p:nvPr/>
            </p:nvPicPr>
            <p:blipFill>
              <a:blip r:embed="rId16">
                <a:extLst/>
              </a:blip>
              <a:srcRect l="6974" t="4864" r="3961" b="4785"/>
              <a:stretch>
                <a:fillRect/>
              </a:stretch>
            </p:blipFill>
            <p:spPr>
              <a:xfrm>
                <a:off x="1068877" y="267"/>
                <a:ext cx="1378036" cy="1952542"/>
              </a:xfrm>
              <a:custGeom>
                <a:avLst/>
                <a:gdLst/>
                <a:ahLst/>
                <a:cxnLst>
                  <a:cxn ang="0">
                    <a:pos x="wd2" y="hd2"/>
                  </a:cxn>
                  <a:cxn ang="5400000">
                    <a:pos x="wd2" y="hd2"/>
                  </a:cxn>
                  <a:cxn ang="10800000">
                    <a:pos x="wd2" y="hd2"/>
                  </a:cxn>
                  <a:cxn ang="16200000">
                    <a:pos x="wd2" y="hd2"/>
                  </a:cxn>
                </a:cxnLst>
                <a:rect l="0" t="0" r="r" b="b"/>
                <a:pathLst>
                  <a:path w="21595" h="21597" extrusionOk="0">
                    <a:moveTo>
                      <a:pt x="878" y="3"/>
                    </a:moveTo>
                    <a:cubicBezTo>
                      <a:pt x="526" y="8"/>
                      <a:pt x="512" y="18"/>
                      <a:pt x="505" y="43"/>
                    </a:cubicBezTo>
                    <a:cubicBezTo>
                      <a:pt x="412" y="359"/>
                      <a:pt x="436" y="4988"/>
                      <a:pt x="530" y="5043"/>
                    </a:cubicBezTo>
                    <a:cubicBezTo>
                      <a:pt x="547" y="5053"/>
                      <a:pt x="680" y="5057"/>
                      <a:pt x="828" y="5051"/>
                    </a:cubicBezTo>
                    <a:cubicBezTo>
                      <a:pt x="977" y="5046"/>
                      <a:pt x="1590" y="5034"/>
                      <a:pt x="2190" y="5025"/>
                    </a:cubicBezTo>
                    <a:cubicBezTo>
                      <a:pt x="3817" y="5004"/>
                      <a:pt x="5907" y="4965"/>
                      <a:pt x="6494" y="4946"/>
                    </a:cubicBezTo>
                    <a:cubicBezTo>
                      <a:pt x="6994" y="4931"/>
                      <a:pt x="7012" y="4927"/>
                      <a:pt x="7023" y="4876"/>
                    </a:cubicBezTo>
                    <a:cubicBezTo>
                      <a:pt x="7035" y="4824"/>
                      <a:pt x="7072" y="4197"/>
                      <a:pt x="7079" y="3897"/>
                    </a:cubicBezTo>
                    <a:cubicBezTo>
                      <a:pt x="7083" y="3720"/>
                      <a:pt x="7113" y="3675"/>
                      <a:pt x="7197" y="3717"/>
                    </a:cubicBezTo>
                    <a:cubicBezTo>
                      <a:pt x="7231" y="3733"/>
                      <a:pt x="7249" y="3756"/>
                      <a:pt x="7240" y="3778"/>
                    </a:cubicBezTo>
                    <a:cubicBezTo>
                      <a:pt x="7229" y="3805"/>
                      <a:pt x="7245" y="3813"/>
                      <a:pt x="7303" y="3813"/>
                    </a:cubicBezTo>
                    <a:cubicBezTo>
                      <a:pt x="7346" y="3813"/>
                      <a:pt x="7391" y="3807"/>
                      <a:pt x="7408" y="3791"/>
                    </a:cubicBezTo>
                    <a:cubicBezTo>
                      <a:pt x="7424" y="3776"/>
                      <a:pt x="7458" y="3769"/>
                      <a:pt x="7483" y="3778"/>
                    </a:cubicBezTo>
                    <a:cubicBezTo>
                      <a:pt x="7523" y="3792"/>
                      <a:pt x="7529" y="3813"/>
                      <a:pt x="7514" y="3950"/>
                    </a:cubicBezTo>
                    <a:cubicBezTo>
                      <a:pt x="7504" y="4038"/>
                      <a:pt x="7504" y="4154"/>
                      <a:pt x="7514" y="4209"/>
                    </a:cubicBezTo>
                    <a:cubicBezTo>
                      <a:pt x="7529" y="4299"/>
                      <a:pt x="7538" y="4311"/>
                      <a:pt x="7614" y="4318"/>
                    </a:cubicBezTo>
                    <a:lnTo>
                      <a:pt x="7694" y="4327"/>
                    </a:lnTo>
                    <a:lnTo>
                      <a:pt x="7694" y="4762"/>
                    </a:lnTo>
                    <a:lnTo>
                      <a:pt x="7694" y="5196"/>
                    </a:lnTo>
                    <a:lnTo>
                      <a:pt x="7539" y="5214"/>
                    </a:lnTo>
                    <a:cubicBezTo>
                      <a:pt x="7450" y="5223"/>
                      <a:pt x="7174" y="5240"/>
                      <a:pt x="6929" y="5249"/>
                    </a:cubicBezTo>
                    <a:cubicBezTo>
                      <a:pt x="6529" y="5263"/>
                      <a:pt x="6475" y="5271"/>
                      <a:pt x="6376" y="5324"/>
                    </a:cubicBezTo>
                    <a:cubicBezTo>
                      <a:pt x="6316" y="5356"/>
                      <a:pt x="6251" y="5400"/>
                      <a:pt x="6227" y="5425"/>
                    </a:cubicBezTo>
                    <a:cubicBezTo>
                      <a:pt x="6181" y="5474"/>
                      <a:pt x="6127" y="5717"/>
                      <a:pt x="6127" y="5855"/>
                    </a:cubicBezTo>
                    <a:cubicBezTo>
                      <a:pt x="6127" y="5928"/>
                      <a:pt x="6109" y="5941"/>
                      <a:pt x="6028" y="5973"/>
                    </a:cubicBezTo>
                    <a:cubicBezTo>
                      <a:pt x="5971" y="5994"/>
                      <a:pt x="5930" y="6028"/>
                      <a:pt x="5922" y="6061"/>
                    </a:cubicBezTo>
                    <a:cubicBezTo>
                      <a:pt x="5914" y="6092"/>
                      <a:pt x="5896" y="6445"/>
                      <a:pt x="5885" y="6842"/>
                    </a:cubicBezTo>
                    <a:lnTo>
                      <a:pt x="5866" y="7562"/>
                    </a:lnTo>
                    <a:lnTo>
                      <a:pt x="5717" y="7589"/>
                    </a:lnTo>
                    <a:lnTo>
                      <a:pt x="5561" y="7606"/>
                    </a:lnTo>
                    <a:lnTo>
                      <a:pt x="5424" y="7470"/>
                    </a:lnTo>
                    <a:cubicBezTo>
                      <a:pt x="5258" y="7302"/>
                      <a:pt x="5120" y="7254"/>
                      <a:pt x="4970" y="7303"/>
                    </a:cubicBezTo>
                    <a:cubicBezTo>
                      <a:pt x="4782" y="7364"/>
                      <a:pt x="4616" y="7552"/>
                      <a:pt x="4616" y="7703"/>
                    </a:cubicBezTo>
                    <a:cubicBezTo>
                      <a:pt x="4616" y="7841"/>
                      <a:pt x="4650" y="7907"/>
                      <a:pt x="4790" y="8032"/>
                    </a:cubicBezTo>
                    <a:cubicBezTo>
                      <a:pt x="4896" y="8125"/>
                      <a:pt x="4914" y="8151"/>
                      <a:pt x="4890" y="8190"/>
                    </a:cubicBezTo>
                    <a:cubicBezTo>
                      <a:pt x="4866" y="8231"/>
                      <a:pt x="4832" y="8237"/>
                      <a:pt x="4597" y="8230"/>
                    </a:cubicBezTo>
                    <a:cubicBezTo>
                      <a:pt x="4452" y="8226"/>
                      <a:pt x="4293" y="8231"/>
                      <a:pt x="4249" y="8243"/>
                    </a:cubicBezTo>
                    <a:cubicBezTo>
                      <a:pt x="4174" y="8262"/>
                      <a:pt x="4169" y="8272"/>
                      <a:pt x="4156" y="8397"/>
                    </a:cubicBezTo>
                    <a:lnTo>
                      <a:pt x="4143" y="8533"/>
                    </a:lnTo>
                    <a:lnTo>
                      <a:pt x="3988" y="8550"/>
                    </a:lnTo>
                    <a:cubicBezTo>
                      <a:pt x="3885" y="8561"/>
                      <a:pt x="3801" y="8590"/>
                      <a:pt x="3733" y="8634"/>
                    </a:cubicBezTo>
                    <a:cubicBezTo>
                      <a:pt x="3677" y="8670"/>
                      <a:pt x="3601" y="8699"/>
                      <a:pt x="3571" y="8699"/>
                    </a:cubicBezTo>
                    <a:cubicBezTo>
                      <a:pt x="3494" y="8699"/>
                      <a:pt x="3259" y="8772"/>
                      <a:pt x="3235" y="8805"/>
                    </a:cubicBezTo>
                    <a:cubicBezTo>
                      <a:pt x="3224" y="8820"/>
                      <a:pt x="3217" y="8935"/>
                      <a:pt x="3216" y="9059"/>
                    </a:cubicBezTo>
                    <a:cubicBezTo>
                      <a:pt x="3216" y="9183"/>
                      <a:pt x="3208" y="9296"/>
                      <a:pt x="3198" y="9305"/>
                    </a:cubicBezTo>
                    <a:cubicBezTo>
                      <a:pt x="3189" y="9314"/>
                      <a:pt x="3152" y="9299"/>
                      <a:pt x="3123" y="9275"/>
                    </a:cubicBezTo>
                    <a:cubicBezTo>
                      <a:pt x="3095" y="9251"/>
                      <a:pt x="3064" y="9242"/>
                      <a:pt x="3055" y="9248"/>
                    </a:cubicBezTo>
                    <a:cubicBezTo>
                      <a:pt x="3045" y="9255"/>
                      <a:pt x="3034" y="9137"/>
                      <a:pt x="3030" y="8989"/>
                    </a:cubicBezTo>
                    <a:cubicBezTo>
                      <a:pt x="3022" y="8732"/>
                      <a:pt x="3026" y="8719"/>
                      <a:pt x="3092" y="8647"/>
                    </a:cubicBezTo>
                    <a:cubicBezTo>
                      <a:pt x="3187" y="8542"/>
                      <a:pt x="3197" y="8461"/>
                      <a:pt x="3142" y="8348"/>
                    </a:cubicBezTo>
                    <a:cubicBezTo>
                      <a:pt x="3097" y="8256"/>
                      <a:pt x="3082" y="8249"/>
                      <a:pt x="2781" y="8151"/>
                    </a:cubicBezTo>
                    <a:cubicBezTo>
                      <a:pt x="2421" y="8033"/>
                      <a:pt x="2394" y="8029"/>
                      <a:pt x="2252" y="8072"/>
                    </a:cubicBezTo>
                    <a:cubicBezTo>
                      <a:pt x="2163" y="8099"/>
                      <a:pt x="2133" y="8100"/>
                      <a:pt x="2047" y="8067"/>
                    </a:cubicBezTo>
                    <a:cubicBezTo>
                      <a:pt x="1991" y="8045"/>
                      <a:pt x="1948" y="8011"/>
                      <a:pt x="1948" y="7997"/>
                    </a:cubicBezTo>
                    <a:cubicBezTo>
                      <a:pt x="1948" y="7982"/>
                      <a:pt x="2011" y="7839"/>
                      <a:pt x="2085" y="7677"/>
                    </a:cubicBezTo>
                    <a:cubicBezTo>
                      <a:pt x="2233" y="7355"/>
                      <a:pt x="2249" y="7240"/>
                      <a:pt x="2165" y="7132"/>
                    </a:cubicBezTo>
                    <a:cubicBezTo>
                      <a:pt x="2110" y="7060"/>
                      <a:pt x="1977" y="6986"/>
                      <a:pt x="1867" y="6970"/>
                    </a:cubicBezTo>
                    <a:cubicBezTo>
                      <a:pt x="1823" y="6964"/>
                      <a:pt x="1796" y="6939"/>
                      <a:pt x="1780" y="6882"/>
                    </a:cubicBezTo>
                    <a:cubicBezTo>
                      <a:pt x="1761" y="6816"/>
                      <a:pt x="1732" y="6788"/>
                      <a:pt x="1618" y="6742"/>
                    </a:cubicBezTo>
                    <a:cubicBezTo>
                      <a:pt x="1355" y="6634"/>
                      <a:pt x="1154" y="6594"/>
                      <a:pt x="1046" y="6627"/>
                    </a:cubicBezTo>
                    <a:cubicBezTo>
                      <a:pt x="935" y="6661"/>
                      <a:pt x="854" y="6751"/>
                      <a:pt x="828" y="6860"/>
                    </a:cubicBezTo>
                    <a:cubicBezTo>
                      <a:pt x="814" y="6919"/>
                      <a:pt x="824" y="6960"/>
                      <a:pt x="890" y="7058"/>
                    </a:cubicBezTo>
                    <a:cubicBezTo>
                      <a:pt x="958" y="7159"/>
                      <a:pt x="971" y="7199"/>
                      <a:pt x="959" y="7273"/>
                    </a:cubicBezTo>
                    <a:cubicBezTo>
                      <a:pt x="951" y="7323"/>
                      <a:pt x="934" y="7520"/>
                      <a:pt x="921" y="7707"/>
                    </a:cubicBezTo>
                    <a:cubicBezTo>
                      <a:pt x="909" y="7894"/>
                      <a:pt x="890" y="8057"/>
                      <a:pt x="878" y="8076"/>
                    </a:cubicBezTo>
                    <a:cubicBezTo>
                      <a:pt x="866" y="8094"/>
                      <a:pt x="809" y="8176"/>
                      <a:pt x="747" y="8252"/>
                    </a:cubicBezTo>
                    <a:cubicBezTo>
                      <a:pt x="581" y="8455"/>
                      <a:pt x="420" y="8709"/>
                      <a:pt x="368" y="8853"/>
                    </a:cubicBezTo>
                    <a:cubicBezTo>
                      <a:pt x="344" y="8923"/>
                      <a:pt x="320" y="8993"/>
                      <a:pt x="312" y="9007"/>
                    </a:cubicBezTo>
                    <a:cubicBezTo>
                      <a:pt x="303" y="9020"/>
                      <a:pt x="291" y="9053"/>
                      <a:pt x="287" y="9081"/>
                    </a:cubicBezTo>
                    <a:cubicBezTo>
                      <a:pt x="284" y="9109"/>
                      <a:pt x="260" y="9201"/>
                      <a:pt x="237" y="9283"/>
                    </a:cubicBezTo>
                    <a:cubicBezTo>
                      <a:pt x="152" y="9589"/>
                      <a:pt x="57" y="10081"/>
                      <a:pt x="32" y="10350"/>
                    </a:cubicBezTo>
                    <a:cubicBezTo>
                      <a:pt x="18" y="10503"/>
                      <a:pt x="4" y="10910"/>
                      <a:pt x="1" y="11259"/>
                    </a:cubicBezTo>
                    <a:cubicBezTo>
                      <a:pt x="-3" y="11812"/>
                      <a:pt x="7" y="11932"/>
                      <a:pt x="57" y="12181"/>
                    </a:cubicBezTo>
                    <a:cubicBezTo>
                      <a:pt x="125" y="12524"/>
                      <a:pt x="190" y="12733"/>
                      <a:pt x="324" y="13067"/>
                    </a:cubicBezTo>
                    <a:cubicBezTo>
                      <a:pt x="409" y="13277"/>
                      <a:pt x="441" y="13333"/>
                      <a:pt x="561" y="13445"/>
                    </a:cubicBezTo>
                    <a:cubicBezTo>
                      <a:pt x="640" y="13517"/>
                      <a:pt x="710" y="13608"/>
                      <a:pt x="716" y="13638"/>
                    </a:cubicBezTo>
                    <a:cubicBezTo>
                      <a:pt x="756" y="13818"/>
                      <a:pt x="765" y="13827"/>
                      <a:pt x="816" y="13827"/>
                    </a:cubicBezTo>
                    <a:cubicBezTo>
                      <a:pt x="853" y="13827"/>
                      <a:pt x="870" y="13802"/>
                      <a:pt x="890" y="13735"/>
                    </a:cubicBezTo>
                    <a:cubicBezTo>
                      <a:pt x="906" y="13684"/>
                      <a:pt x="921" y="13628"/>
                      <a:pt x="921" y="13612"/>
                    </a:cubicBezTo>
                    <a:cubicBezTo>
                      <a:pt x="921" y="13596"/>
                      <a:pt x="969" y="13546"/>
                      <a:pt x="1021" y="13506"/>
                    </a:cubicBezTo>
                    <a:cubicBezTo>
                      <a:pt x="1222" y="13353"/>
                      <a:pt x="1533" y="12908"/>
                      <a:pt x="1587" y="12694"/>
                    </a:cubicBezTo>
                    <a:cubicBezTo>
                      <a:pt x="1590" y="12680"/>
                      <a:pt x="1643" y="12528"/>
                      <a:pt x="1705" y="12356"/>
                    </a:cubicBezTo>
                    <a:cubicBezTo>
                      <a:pt x="1974" y="11608"/>
                      <a:pt x="2071" y="10498"/>
                      <a:pt x="1948" y="9599"/>
                    </a:cubicBezTo>
                    <a:cubicBezTo>
                      <a:pt x="1878" y="9097"/>
                      <a:pt x="1633" y="8466"/>
                      <a:pt x="1425" y="8234"/>
                    </a:cubicBezTo>
                    <a:lnTo>
                      <a:pt x="1320" y="8111"/>
                    </a:lnTo>
                    <a:lnTo>
                      <a:pt x="1332" y="7756"/>
                    </a:lnTo>
                    <a:cubicBezTo>
                      <a:pt x="1341" y="7545"/>
                      <a:pt x="1335" y="7400"/>
                      <a:pt x="1320" y="7391"/>
                    </a:cubicBezTo>
                    <a:cubicBezTo>
                      <a:pt x="1266" y="7361"/>
                      <a:pt x="1357" y="7306"/>
                      <a:pt x="1438" y="7321"/>
                    </a:cubicBezTo>
                    <a:cubicBezTo>
                      <a:pt x="1487" y="7330"/>
                      <a:pt x="1555" y="7317"/>
                      <a:pt x="1618" y="7290"/>
                    </a:cubicBezTo>
                    <a:cubicBezTo>
                      <a:pt x="1714" y="7251"/>
                      <a:pt x="1729" y="7249"/>
                      <a:pt x="1805" y="7286"/>
                    </a:cubicBezTo>
                    <a:lnTo>
                      <a:pt x="1892" y="7325"/>
                    </a:lnTo>
                    <a:lnTo>
                      <a:pt x="1792" y="7532"/>
                    </a:lnTo>
                    <a:cubicBezTo>
                      <a:pt x="1572" y="8004"/>
                      <a:pt x="1565" y="8048"/>
                      <a:pt x="1637" y="8177"/>
                    </a:cubicBezTo>
                    <a:cubicBezTo>
                      <a:pt x="1669" y="8233"/>
                      <a:pt x="1719" y="8263"/>
                      <a:pt x="1879" y="8318"/>
                    </a:cubicBezTo>
                    <a:cubicBezTo>
                      <a:pt x="2050" y="8376"/>
                      <a:pt x="2092" y="8398"/>
                      <a:pt x="2122" y="8462"/>
                    </a:cubicBezTo>
                    <a:cubicBezTo>
                      <a:pt x="2153" y="8530"/>
                      <a:pt x="2184" y="8545"/>
                      <a:pt x="2408" y="8607"/>
                    </a:cubicBezTo>
                    <a:cubicBezTo>
                      <a:pt x="2546" y="8646"/>
                      <a:pt x="2676" y="8690"/>
                      <a:pt x="2694" y="8704"/>
                    </a:cubicBezTo>
                    <a:cubicBezTo>
                      <a:pt x="2737" y="8735"/>
                      <a:pt x="2742" y="9420"/>
                      <a:pt x="2700" y="9459"/>
                    </a:cubicBezTo>
                    <a:cubicBezTo>
                      <a:pt x="2683" y="9475"/>
                      <a:pt x="2673" y="9660"/>
                      <a:pt x="2669" y="9920"/>
                    </a:cubicBezTo>
                    <a:lnTo>
                      <a:pt x="2663" y="10350"/>
                    </a:lnTo>
                    <a:lnTo>
                      <a:pt x="3024" y="10407"/>
                    </a:lnTo>
                    <a:cubicBezTo>
                      <a:pt x="3224" y="10438"/>
                      <a:pt x="3409" y="10458"/>
                      <a:pt x="3434" y="10451"/>
                    </a:cubicBezTo>
                    <a:cubicBezTo>
                      <a:pt x="3596" y="10404"/>
                      <a:pt x="3742" y="10400"/>
                      <a:pt x="3795" y="10442"/>
                    </a:cubicBezTo>
                    <a:cubicBezTo>
                      <a:pt x="3819" y="10460"/>
                      <a:pt x="3830" y="10742"/>
                      <a:pt x="3845" y="11478"/>
                    </a:cubicBezTo>
                    <a:lnTo>
                      <a:pt x="3863" y="12488"/>
                    </a:lnTo>
                    <a:lnTo>
                      <a:pt x="3944" y="12549"/>
                    </a:lnTo>
                    <a:cubicBezTo>
                      <a:pt x="3990" y="12587"/>
                      <a:pt x="4020" y="12642"/>
                      <a:pt x="4025" y="12690"/>
                    </a:cubicBezTo>
                    <a:cubicBezTo>
                      <a:pt x="4036" y="12795"/>
                      <a:pt x="4141" y="12816"/>
                      <a:pt x="4180" y="12721"/>
                    </a:cubicBezTo>
                    <a:cubicBezTo>
                      <a:pt x="4208" y="12653"/>
                      <a:pt x="4263" y="12639"/>
                      <a:pt x="4348" y="12681"/>
                    </a:cubicBezTo>
                    <a:cubicBezTo>
                      <a:pt x="4398" y="12706"/>
                      <a:pt x="4398" y="12745"/>
                      <a:pt x="4398" y="13796"/>
                    </a:cubicBezTo>
                    <a:cubicBezTo>
                      <a:pt x="4398" y="14394"/>
                      <a:pt x="4414" y="15215"/>
                      <a:pt x="4429" y="15618"/>
                    </a:cubicBezTo>
                    <a:cubicBezTo>
                      <a:pt x="4454" y="16264"/>
                      <a:pt x="4447" y="16352"/>
                      <a:pt x="4411" y="16386"/>
                    </a:cubicBezTo>
                    <a:cubicBezTo>
                      <a:pt x="4383" y="16411"/>
                      <a:pt x="4370" y="16412"/>
                      <a:pt x="4348" y="16399"/>
                    </a:cubicBezTo>
                    <a:cubicBezTo>
                      <a:pt x="4322" y="16415"/>
                      <a:pt x="4293" y="16426"/>
                      <a:pt x="4268" y="16434"/>
                    </a:cubicBezTo>
                    <a:cubicBezTo>
                      <a:pt x="4259" y="16441"/>
                      <a:pt x="4264" y="16447"/>
                      <a:pt x="4249" y="16456"/>
                    </a:cubicBezTo>
                    <a:cubicBezTo>
                      <a:pt x="4206" y="16481"/>
                      <a:pt x="4158" y="16518"/>
                      <a:pt x="4143" y="16535"/>
                    </a:cubicBezTo>
                    <a:cubicBezTo>
                      <a:pt x="4142" y="16536"/>
                      <a:pt x="4138" y="16539"/>
                      <a:pt x="4137" y="16540"/>
                    </a:cubicBezTo>
                    <a:cubicBezTo>
                      <a:pt x="4130" y="16553"/>
                      <a:pt x="4120" y="16561"/>
                      <a:pt x="4112" y="16557"/>
                    </a:cubicBezTo>
                    <a:cubicBezTo>
                      <a:pt x="4094" y="16567"/>
                      <a:pt x="4077" y="16572"/>
                      <a:pt x="4056" y="16575"/>
                    </a:cubicBezTo>
                    <a:cubicBezTo>
                      <a:pt x="4024" y="16581"/>
                      <a:pt x="3779" y="16688"/>
                      <a:pt x="3515" y="16812"/>
                    </a:cubicBezTo>
                    <a:cubicBezTo>
                      <a:pt x="3144" y="16986"/>
                      <a:pt x="3006" y="17068"/>
                      <a:pt x="2905" y="17163"/>
                    </a:cubicBezTo>
                    <a:cubicBezTo>
                      <a:pt x="2776" y="17284"/>
                      <a:pt x="2775" y="17283"/>
                      <a:pt x="2744" y="17514"/>
                    </a:cubicBezTo>
                    <a:cubicBezTo>
                      <a:pt x="2731" y="17611"/>
                      <a:pt x="2714" y="17677"/>
                      <a:pt x="2700" y="17712"/>
                    </a:cubicBezTo>
                    <a:cubicBezTo>
                      <a:pt x="2709" y="17776"/>
                      <a:pt x="2711" y="17883"/>
                      <a:pt x="2713" y="18072"/>
                    </a:cubicBezTo>
                    <a:cubicBezTo>
                      <a:pt x="2715" y="18235"/>
                      <a:pt x="2724" y="18359"/>
                      <a:pt x="2731" y="18423"/>
                    </a:cubicBezTo>
                    <a:cubicBezTo>
                      <a:pt x="2747" y="18458"/>
                      <a:pt x="2792" y="18517"/>
                      <a:pt x="2837" y="18564"/>
                    </a:cubicBezTo>
                    <a:lnTo>
                      <a:pt x="2918" y="18656"/>
                    </a:lnTo>
                    <a:lnTo>
                      <a:pt x="2856" y="18875"/>
                    </a:lnTo>
                    <a:cubicBezTo>
                      <a:pt x="2819" y="19008"/>
                      <a:pt x="2803" y="19159"/>
                      <a:pt x="2800" y="19297"/>
                    </a:cubicBezTo>
                    <a:cubicBezTo>
                      <a:pt x="2800" y="19317"/>
                      <a:pt x="2800" y="19328"/>
                      <a:pt x="2800" y="19345"/>
                    </a:cubicBezTo>
                    <a:cubicBezTo>
                      <a:pt x="2801" y="19414"/>
                      <a:pt x="2808" y="19475"/>
                      <a:pt x="2818" y="19529"/>
                    </a:cubicBezTo>
                    <a:cubicBezTo>
                      <a:pt x="2827" y="19569"/>
                      <a:pt x="2837" y="19604"/>
                      <a:pt x="2856" y="19648"/>
                    </a:cubicBezTo>
                    <a:cubicBezTo>
                      <a:pt x="2929" y="19814"/>
                      <a:pt x="2987" y="19867"/>
                      <a:pt x="3167" y="19916"/>
                    </a:cubicBezTo>
                    <a:cubicBezTo>
                      <a:pt x="3287" y="19949"/>
                      <a:pt x="3307" y="19945"/>
                      <a:pt x="3378" y="19911"/>
                    </a:cubicBezTo>
                    <a:cubicBezTo>
                      <a:pt x="3455" y="19874"/>
                      <a:pt x="3461" y="19878"/>
                      <a:pt x="3527" y="19938"/>
                    </a:cubicBezTo>
                    <a:cubicBezTo>
                      <a:pt x="3543" y="19953"/>
                      <a:pt x="3562" y="19964"/>
                      <a:pt x="3583" y="19977"/>
                    </a:cubicBezTo>
                    <a:cubicBezTo>
                      <a:pt x="3600" y="19984"/>
                      <a:pt x="3616" y="19992"/>
                      <a:pt x="3633" y="19999"/>
                    </a:cubicBezTo>
                    <a:cubicBezTo>
                      <a:pt x="3650" y="20007"/>
                      <a:pt x="3670" y="20015"/>
                      <a:pt x="3689" y="20021"/>
                    </a:cubicBezTo>
                    <a:cubicBezTo>
                      <a:pt x="3694" y="20023"/>
                      <a:pt x="3697" y="20023"/>
                      <a:pt x="3702" y="20025"/>
                    </a:cubicBezTo>
                    <a:cubicBezTo>
                      <a:pt x="3761" y="20041"/>
                      <a:pt x="3820" y="20046"/>
                      <a:pt x="3870" y="20039"/>
                    </a:cubicBezTo>
                    <a:cubicBezTo>
                      <a:pt x="3914" y="20029"/>
                      <a:pt x="3963" y="20014"/>
                      <a:pt x="4006" y="19990"/>
                    </a:cubicBezTo>
                    <a:cubicBezTo>
                      <a:pt x="4040" y="19972"/>
                      <a:pt x="4071" y="19947"/>
                      <a:pt x="4100" y="19924"/>
                    </a:cubicBezTo>
                    <a:cubicBezTo>
                      <a:pt x="4108" y="19917"/>
                      <a:pt x="4104" y="19919"/>
                      <a:pt x="4112" y="19911"/>
                    </a:cubicBezTo>
                    <a:cubicBezTo>
                      <a:pt x="4192" y="19833"/>
                      <a:pt x="4279" y="19699"/>
                      <a:pt x="4348" y="19560"/>
                    </a:cubicBezTo>
                    <a:cubicBezTo>
                      <a:pt x="4380" y="19491"/>
                      <a:pt x="4417" y="19412"/>
                      <a:pt x="4454" y="19319"/>
                    </a:cubicBezTo>
                    <a:cubicBezTo>
                      <a:pt x="4475" y="19253"/>
                      <a:pt x="4484" y="19190"/>
                      <a:pt x="4485" y="19143"/>
                    </a:cubicBezTo>
                    <a:cubicBezTo>
                      <a:pt x="4489" y="19054"/>
                      <a:pt x="4552" y="19038"/>
                      <a:pt x="4678" y="19086"/>
                    </a:cubicBezTo>
                    <a:cubicBezTo>
                      <a:pt x="4722" y="19103"/>
                      <a:pt x="4772" y="19110"/>
                      <a:pt x="4784" y="19108"/>
                    </a:cubicBezTo>
                    <a:cubicBezTo>
                      <a:pt x="4795" y="19105"/>
                      <a:pt x="4914" y="19133"/>
                      <a:pt x="5051" y="19169"/>
                    </a:cubicBezTo>
                    <a:cubicBezTo>
                      <a:pt x="5188" y="19204"/>
                      <a:pt x="5336" y="19237"/>
                      <a:pt x="5381" y="19240"/>
                    </a:cubicBezTo>
                    <a:cubicBezTo>
                      <a:pt x="5425" y="19242"/>
                      <a:pt x="5462" y="19259"/>
                      <a:pt x="5462" y="19275"/>
                    </a:cubicBezTo>
                    <a:cubicBezTo>
                      <a:pt x="5462" y="19292"/>
                      <a:pt x="5478" y="19314"/>
                      <a:pt x="5493" y="19327"/>
                    </a:cubicBezTo>
                    <a:cubicBezTo>
                      <a:pt x="5529" y="19359"/>
                      <a:pt x="6844" y="19599"/>
                      <a:pt x="7272" y="19652"/>
                    </a:cubicBezTo>
                    <a:cubicBezTo>
                      <a:pt x="7390" y="19667"/>
                      <a:pt x="7601" y="19698"/>
                      <a:pt x="7750" y="19718"/>
                    </a:cubicBezTo>
                    <a:cubicBezTo>
                      <a:pt x="8372" y="19802"/>
                      <a:pt x="8623" y="19824"/>
                      <a:pt x="9305" y="19885"/>
                    </a:cubicBezTo>
                    <a:cubicBezTo>
                      <a:pt x="9699" y="19920"/>
                      <a:pt x="10168" y="19952"/>
                      <a:pt x="10350" y="19955"/>
                    </a:cubicBezTo>
                    <a:lnTo>
                      <a:pt x="10686" y="19964"/>
                    </a:lnTo>
                    <a:lnTo>
                      <a:pt x="10705" y="20030"/>
                    </a:lnTo>
                    <a:cubicBezTo>
                      <a:pt x="10716" y="20067"/>
                      <a:pt x="10720" y="20104"/>
                      <a:pt x="10711" y="20113"/>
                    </a:cubicBezTo>
                    <a:cubicBezTo>
                      <a:pt x="10698" y="20124"/>
                      <a:pt x="10684" y="20150"/>
                      <a:pt x="10667" y="20227"/>
                    </a:cubicBezTo>
                    <a:cubicBezTo>
                      <a:pt x="10662" y="20254"/>
                      <a:pt x="10665" y="20270"/>
                      <a:pt x="10655" y="20306"/>
                    </a:cubicBezTo>
                    <a:cubicBezTo>
                      <a:pt x="10625" y="20425"/>
                      <a:pt x="10611" y="20590"/>
                      <a:pt x="10611" y="20785"/>
                    </a:cubicBezTo>
                    <a:cubicBezTo>
                      <a:pt x="10610" y="21056"/>
                      <a:pt x="10616" y="21096"/>
                      <a:pt x="10680" y="21224"/>
                    </a:cubicBezTo>
                    <a:cubicBezTo>
                      <a:pt x="10758" y="21379"/>
                      <a:pt x="10826" y="21435"/>
                      <a:pt x="10978" y="21461"/>
                    </a:cubicBezTo>
                    <a:cubicBezTo>
                      <a:pt x="11055" y="21474"/>
                      <a:pt x="11094" y="21461"/>
                      <a:pt x="11165" y="21421"/>
                    </a:cubicBezTo>
                    <a:cubicBezTo>
                      <a:pt x="11277" y="21357"/>
                      <a:pt x="11348" y="21359"/>
                      <a:pt x="11370" y="21417"/>
                    </a:cubicBezTo>
                    <a:cubicBezTo>
                      <a:pt x="11393" y="21477"/>
                      <a:pt x="11488" y="21571"/>
                      <a:pt x="11526" y="21571"/>
                    </a:cubicBezTo>
                    <a:cubicBezTo>
                      <a:pt x="11538" y="21571"/>
                      <a:pt x="11549" y="21578"/>
                      <a:pt x="11563" y="21588"/>
                    </a:cubicBezTo>
                    <a:cubicBezTo>
                      <a:pt x="11592" y="21592"/>
                      <a:pt x="11622" y="21597"/>
                      <a:pt x="11650" y="21597"/>
                    </a:cubicBezTo>
                    <a:cubicBezTo>
                      <a:pt x="11764" y="21597"/>
                      <a:pt x="11795" y="21581"/>
                      <a:pt x="11899" y="21492"/>
                    </a:cubicBezTo>
                    <a:cubicBezTo>
                      <a:pt x="11981" y="21423"/>
                      <a:pt x="12040" y="21342"/>
                      <a:pt x="12085" y="21237"/>
                    </a:cubicBezTo>
                    <a:cubicBezTo>
                      <a:pt x="12111" y="21173"/>
                      <a:pt x="12133" y="21131"/>
                      <a:pt x="12154" y="21110"/>
                    </a:cubicBezTo>
                    <a:cubicBezTo>
                      <a:pt x="12135" y="21099"/>
                      <a:pt x="12137" y="21085"/>
                      <a:pt x="12154" y="21066"/>
                    </a:cubicBezTo>
                    <a:cubicBezTo>
                      <a:pt x="12169" y="21050"/>
                      <a:pt x="12183" y="21024"/>
                      <a:pt x="12185" y="21013"/>
                    </a:cubicBezTo>
                    <a:cubicBezTo>
                      <a:pt x="12186" y="21003"/>
                      <a:pt x="12183" y="20993"/>
                      <a:pt x="12185" y="20987"/>
                    </a:cubicBezTo>
                    <a:cubicBezTo>
                      <a:pt x="12187" y="20980"/>
                      <a:pt x="12193" y="20961"/>
                      <a:pt x="12197" y="20947"/>
                    </a:cubicBezTo>
                    <a:cubicBezTo>
                      <a:pt x="12201" y="20934"/>
                      <a:pt x="12207" y="20920"/>
                      <a:pt x="12210" y="20917"/>
                    </a:cubicBezTo>
                    <a:cubicBezTo>
                      <a:pt x="12218" y="20908"/>
                      <a:pt x="12226" y="20838"/>
                      <a:pt x="12247" y="20688"/>
                    </a:cubicBezTo>
                    <a:cubicBezTo>
                      <a:pt x="12252" y="20653"/>
                      <a:pt x="12261" y="20642"/>
                      <a:pt x="12266" y="20614"/>
                    </a:cubicBezTo>
                    <a:cubicBezTo>
                      <a:pt x="12266" y="20545"/>
                      <a:pt x="12266" y="20482"/>
                      <a:pt x="12266" y="20390"/>
                    </a:cubicBezTo>
                    <a:cubicBezTo>
                      <a:pt x="12266" y="20173"/>
                      <a:pt x="12252" y="20017"/>
                      <a:pt x="12235" y="20017"/>
                    </a:cubicBezTo>
                    <a:cubicBezTo>
                      <a:pt x="12232" y="20017"/>
                      <a:pt x="12227" y="19984"/>
                      <a:pt x="12222" y="19946"/>
                    </a:cubicBezTo>
                    <a:cubicBezTo>
                      <a:pt x="12209" y="19843"/>
                      <a:pt x="12122" y="19722"/>
                      <a:pt x="12036" y="19683"/>
                    </a:cubicBezTo>
                    <a:cubicBezTo>
                      <a:pt x="11938" y="19639"/>
                      <a:pt x="11956" y="19625"/>
                      <a:pt x="12303" y="19455"/>
                    </a:cubicBezTo>
                    <a:cubicBezTo>
                      <a:pt x="12779" y="19222"/>
                      <a:pt x="13017" y="19069"/>
                      <a:pt x="13821" y="18506"/>
                    </a:cubicBezTo>
                    <a:cubicBezTo>
                      <a:pt x="14309" y="18165"/>
                      <a:pt x="14287" y="18178"/>
                      <a:pt x="14287" y="18335"/>
                    </a:cubicBezTo>
                    <a:cubicBezTo>
                      <a:pt x="14287" y="18459"/>
                      <a:pt x="14384" y="18739"/>
                      <a:pt x="14443" y="18787"/>
                    </a:cubicBezTo>
                    <a:cubicBezTo>
                      <a:pt x="14492" y="18826"/>
                      <a:pt x="14659" y="18917"/>
                      <a:pt x="14691" y="18919"/>
                    </a:cubicBezTo>
                    <a:cubicBezTo>
                      <a:pt x="14697" y="18920"/>
                      <a:pt x="14709" y="18923"/>
                      <a:pt x="14716" y="18928"/>
                    </a:cubicBezTo>
                    <a:cubicBezTo>
                      <a:pt x="14726" y="18930"/>
                      <a:pt x="14737" y="18929"/>
                      <a:pt x="14747" y="18932"/>
                    </a:cubicBezTo>
                    <a:cubicBezTo>
                      <a:pt x="14760" y="18935"/>
                      <a:pt x="14766" y="18938"/>
                      <a:pt x="14778" y="18941"/>
                    </a:cubicBezTo>
                    <a:cubicBezTo>
                      <a:pt x="14778" y="18941"/>
                      <a:pt x="14785" y="18941"/>
                      <a:pt x="14785" y="18941"/>
                    </a:cubicBezTo>
                    <a:cubicBezTo>
                      <a:pt x="14803" y="18935"/>
                      <a:pt x="14817" y="18943"/>
                      <a:pt x="14828" y="18954"/>
                    </a:cubicBezTo>
                    <a:cubicBezTo>
                      <a:pt x="14853" y="18960"/>
                      <a:pt x="14883" y="18958"/>
                      <a:pt x="14909" y="18963"/>
                    </a:cubicBezTo>
                    <a:cubicBezTo>
                      <a:pt x="14916" y="18962"/>
                      <a:pt x="14921" y="18964"/>
                      <a:pt x="14928" y="18963"/>
                    </a:cubicBezTo>
                    <a:cubicBezTo>
                      <a:pt x="14970" y="18955"/>
                      <a:pt x="15017" y="18962"/>
                      <a:pt x="15027" y="18976"/>
                    </a:cubicBezTo>
                    <a:cubicBezTo>
                      <a:pt x="15029" y="18979"/>
                      <a:pt x="15016" y="18982"/>
                      <a:pt x="15015" y="18985"/>
                    </a:cubicBezTo>
                    <a:cubicBezTo>
                      <a:pt x="15021" y="18986"/>
                      <a:pt x="15027" y="18989"/>
                      <a:pt x="15033" y="18989"/>
                    </a:cubicBezTo>
                    <a:cubicBezTo>
                      <a:pt x="15059" y="18985"/>
                      <a:pt x="15081" y="18981"/>
                      <a:pt x="15133" y="18981"/>
                    </a:cubicBezTo>
                    <a:cubicBezTo>
                      <a:pt x="15220" y="18981"/>
                      <a:pt x="15296" y="18968"/>
                      <a:pt x="15338" y="18941"/>
                    </a:cubicBezTo>
                    <a:cubicBezTo>
                      <a:pt x="15374" y="18917"/>
                      <a:pt x="15403" y="18894"/>
                      <a:pt x="15407" y="18897"/>
                    </a:cubicBezTo>
                    <a:cubicBezTo>
                      <a:pt x="15427" y="18914"/>
                      <a:pt x="15493" y="18905"/>
                      <a:pt x="15487" y="18884"/>
                    </a:cubicBezTo>
                    <a:cubicBezTo>
                      <a:pt x="15486" y="18881"/>
                      <a:pt x="15497" y="18875"/>
                      <a:pt x="15500" y="18871"/>
                    </a:cubicBezTo>
                    <a:cubicBezTo>
                      <a:pt x="15494" y="18867"/>
                      <a:pt x="15491" y="18864"/>
                      <a:pt x="15487" y="18858"/>
                    </a:cubicBezTo>
                    <a:cubicBezTo>
                      <a:pt x="15477" y="18843"/>
                      <a:pt x="15480" y="18817"/>
                      <a:pt x="15494" y="18801"/>
                    </a:cubicBezTo>
                    <a:cubicBezTo>
                      <a:pt x="15508" y="18784"/>
                      <a:pt x="15518" y="18750"/>
                      <a:pt x="15519" y="18730"/>
                    </a:cubicBezTo>
                    <a:cubicBezTo>
                      <a:pt x="15521" y="18709"/>
                      <a:pt x="15553" y="18601"/>
                      <a:pt x="15593" y="18485"/>
                    </a:cubicBezTo>
                    <a:cubicBezTo>
                      <a:pt x="15652" y="18312"/>
                      <a:pt x="15666" y="18213"/>
                      <a:pt x="15674" y="17949"/>
                    </a:cubicBezTo>
                    <a:cubicBezTo>
                      <a:pt x="15680" y="17771"/>
                      <a:pt x="15678" y="17606"/>
                      <a:pt x="15668" y="17585"/>
                    </a:cubicBezTo>
                    <a:cubicBezTo>
                      <a:pt x="15659" y="17565"/>
                      <a:pt x="15648" y="17528"/>
                      <a:pt x="15643" y="17501"/>
                    </a:cubicBezTo>
                    <a:cubicBezTo>
                      <a:pt x="15637" y="17474"/>
                      <a:pt x="15610" y="17423"/>
                      <a:pt x="15587" y="17391"/>
                    </a:cubicBezTo>
                    <a:lnTo>
                      <a:pt x="15550" y="17334"/>
                    </a:lnTo>
                    <a:lnTo>
                      <a:pt x="15487" y="17387"/>
                    </a:lnTo>
                    <a:cubicBezTo>
                      <a:pt x="15436" y="17431"/>
                      <a:pt x="15419" y="17433"/>
                      <a:pt x="15394" y="17405"/>
                    </a:cubicBezTo>
                    <a:cubicBezTo>
                      <a:pt x="15373" y="17382"/>
                      <a:pt x="15369" y="17366"/>
                      <a:pt x="15388" y="17348"/>
                    </a:cubicBezTo>
                    <a:cubicBezTo>
                      <a:pt x="15424" y="17315"/>
                      <a:pt x="15439" y="17062"/>
                      <a:pt x="15407" y="17023"/>
                    </a:cubicBezTo>
                    <a:cubicBezTo>
                      <a:pt x="15392" y="17005"/>
                      <a:pt x="15397" y="16975"/>
                      <a:pt x="15413" y="16948"/>
                    </a:cubicBezTo>
                    <a:cubicBezTo>
                      <a:pt x="15427" y="16923"/>
                      <a:pt x="15438" y="16821"/>
                      <a:pt x="15438" y="16720"/>
                    </a:cubicBezTo>
                    <a:cubicBezTo>
                      <a:pt x="15438" y="16637"/>
                      <a:pt x="15450" y="16568"/>
                      <a:pt x="15463" y="16535"/>
                    </a:cubicBezTo>
                    <a:cubicBezTo>
                      <a:pt x="15457" y="16436"/>
                      <a:pt x="15447" y="16351"/>
                      <a:pt x="15438" y="16333"/>
                    </a:cubicBezTo>
                    <a:cubicBezTo>
                      <a:pt x="15414" y="16330"/>
                      <a:pt x="15374" y="16312"/>
                      <a:pt x="15351" y="16294"/>
                    </a:cubicBezTo>
                    <a:cubicBezTo>
                      <a:pt x="15328" y="16276"/>
                      <a:pt x="15291" y="16268"/>
                      <a:pt x="15270" y="16276"/>
                    </a:cubicBezTo>
                    <a:cubicBezTo>
                      <a:pt x="15249" y="16283"/>
                      <a:pt x="15229" y="16280"/>
                      <a:pt x="15220" y="16272"/>
                    </a:cubicBezTo>
                    <a:cubicBezTo>
                      <a:pt x="15210" y="16263"/>
                      <a:pt x="15184" y="16256"/>
                      <a:pt x="15158" y="16254"/>
                    </a:cubicBezTo>
                    <a:cubicBezTo>
                      <a:pt x="15056" y="16246"/>
                      <a:pt x="14917" y="16206"/>
                      <a:pt x="14859" y="16171"/>
                    </a:cubicBezTo>
                    <a:cubicBezTo>
                      <a:pt x="14841" y="16160"/>
                      <a:pt x="14826" y="16147"/>
                      <a:pt x="14816" y="16127"/>
                    </a:cubicBezTo>
                    <a:cubicBezTo>
                      <a:pt x="14813" y="16130"/>
                      <a:pt x="14812" y="16136"/>
                      <a:pt x="14810" y="16136"/>
                    </a:cubicBezTo>
                    <a:cubicBezTo>
                      <a:pt x="14777" y="16128"/>
                      <a:pt x="14780" y="15890"/>
                      <a:pt x="14810" y="12655"/>
                    </a:cubicBezTo>
                    <a:cubicBezTo>
                      <a:pt x="14822" y="11292"/>
                      <a:pt x="14837" y="10170"/>
                      <a:pt x="14847" y="10161"/>
                    </a:cubicBezTo>
                    <a:cubicBezTo>
                      <a:pt x="14856" y="10151"/>
                      <a:pt x="15000" y="10135"/>
                      <a:pt x="15170" y="10126"/>
                    </a:cubicBezTo>
                    <a:cubicBezTo>
                      <a:pt x="15457" y="10110"/>
                      <a:pt x="15564" y="10091"/>
                      <a:pt x="15904" y="9981"/>
                    </a:cubicBezTo>
                    <a:cubicBezTo>
                      <a:pt x="15970" y="9960"/>
                      <a:pt x="16168" y="9928"/>
                      <a:pt x="16346" y="9911"/>
                    </a:cubicBezTo>
                    <a:lnTo>
                      <a:pt x="16669" y="9880"/>
                    </a:lnTo>
                    <a:lnTo>
                      <a:pt x="16688" y="9788"/>
                    </a:lnTo>
                    <a:cubicBezTo>
                      <a:pt x="16697" y="9736"/>
                      <a:pt x="16711" y="9682"/>
                      <a:pt x="16725" y="9670"/>
                    </a:cubicBezTo>
                    <a:cubicBezTo>
                      <a:pt x="16749" y="9648"/>
                      <a:pt x="17835" y="9255"/>
                      <a:pt x="18037" y="9195"/>
                    </a:cubicBezTo>
                    <a:cubicBezTo>
                      <a:pt x="18236" y="9136"/>
                      <a:pt x="18272" y="8948"/>
                      <a:pt x="18093" y="8879"/>
                    </a:cubicBezTo>
                    <a:cubicBezTo>
                      <a:pt x="18033" y="8856"/>
                      <a:pt x="17522" y="8800"/>
                      <a:pt x="16713" y="8730"/>
                    </a:cubicBezTo>
                    <a:cubicBezTo>
                      <a:pt x="15307" y="8607"/>
                      <a:pt x="14935" y="8568"/>
                      <a:pt x="14884" y="8537"/>
                    </a:cubicBezTo>
                    <a:cubicBezTo>
                      <a:pt x="14837" y="8509"/>
                      <a:pt x="14837" y="7515"/>
                      <a:pt x="14884" y="7488"/>
                    </a:cubicBezTo>
                    <a:cubicBezTo>
                      <a:pt x="14902" y="7478"/>
                      <a:pt x="14959" y="7471"/>
                      <a:pt x="15015" y="7475"/>
                    </a:cubicBezTo>
                    <a:lnTo>
                      <a:pt x="15121" y="7479"/>
                    </a:lnTo>
                    <a:lnTo>
                      <a:pt x="15127" y="5767"/>
                    </a:lnTo>
                    <a:cubicBezTo>
                      <a:pt x="15129" y="4824"/>
                      <a:pt x="15136" y="3801"/>
                      <a:pt x="15145" y="3493"/>
                    </a:cubicBezTo>
                    <a:lnTo>
                      <a:pt x="15158" y="2935"/>
                    </a:lnTo>
                    <a:lnTo>
                      <a:pt x="15282" y="2935"/>
                    </a:lnTo>
                    <a:lnTo>
                      <a:pt x="15407" y="2935"/>
                    </a:lnTo>
                    <a:lnTo>
                      <a:pt x="15394" y="3941"/>
                    </a:lnTo>
                    <a:cubicBezTo>
                      <a:pt x="15388" y="4590"/>
                      <a:pt x="15395" y="4963"/>
                      <a:pt x="15413" y="4986"/>
                    </a:cubicBezTo>
                    <a:cubicBezTo>
                      <a:pt x="15432" y="5013"/>
                      <a:pt x="15529" y="5026"/>
                      <a:pt x="15761" y="5038"/>
                    </a:cubicBezTo>
                    <a:cubicBezTo>
                      <a:pt x="15936" y="5047"/>
                      <a:pt x="16088" y="5052"/>
                      <a:pt x="16097" y="5047"/>
                    </a:cubicBezTo>
                    <a:cubicBezTo>
                      <a:pt x="16112" y="5039"/>
                      <a:pt x="18206" y="5093"/>
                      <a:pt x="20077" y="5152"/>
                    </a:cubicBezTo>
                    <a:cubicBezTo>
                      <a:pt x="20425" y="5163"/>
                      <a:pt x="20884" y="5174"/>
                      <a:pt x="21091" y="5174"/>
                    </a:cubicBezTo>
                    <a:lnTo>
                      <a:pt x="21464" y="5174"/>
                    </a:lnTo>
                    <a:lnTo>
                      <a:pt x="21502" y="5073"/>
                    </a:lnTo>
                    <a:cubicBezTo>
                      <a:pt x="21578" y="4865"/>
                      <a:pt x="21593" y="4366"/>
                      <a:pt x="21595" y="2461"/>
                    </a:cubicBezTo>
                    <a:cubicBezTo>
                      <a:pt x="21597" y="902"/>
                      <a:pt x="21595" y="508"/>
                      <a:pt x="21564" y="354"/>
                    </a:cubicBezTo>
                    <a:lnTo>
                      <a:pt x="21520" y="161"/>
                    </a:lnTo>
                    <a:lnTo>
                      <a:pt x="21185" y="148"/>
                    </a:lnTo>
                    <a:cubicBezTo>
                      <a:pt x="20456" y="113"/>
                      <a:pt x="15562" y="144"/>
                      <a:pt x="15494" y="183"/>
                    </a:cubicBezTo>
                    <a:cubicBezTo>
                      <a:pt x="15471" y="196"/>
                      <a:pt x="15455" y="521"/>
                      <a:pt x="15438" y="1364"/>
                    </a:cubicBezTo>
                    <a:cubicBezTo>
                      <a:pt x="15425" y="2005"/>
                      <a:pt x="15406" y="2537"/>
                      <a:pt x="15394" y="2549"/>
                    </a:cubicBezTo>
                    <a:cubicBezTo>
                      <a:pt x="15382" y="2560"/>
                      <a:pt x="15328" y="2560"/>
                      <a:pt x="15270" y="2549"/>
                    </a:cubicBezTo>
                    <a:lnTo>
                      <a:pt x="15158" y="2532"/>
                    </a:lnTo>
                    <a:lnTo>
                      <a:pt x="15158" y="1829"/>
                    </a:lnTo>
                    <a:lnTo>
                      <a:pt x="15145" y="1131"/>
                    </a:lnTo>
                    <a:lnTo>
                      <a:pt x="15033" y="1122"/>
                    </a:lnTo>
                    <a:lnTo>
                      <a:pt x="14922" y="1114"/>
                    </a:lnTo>
                    <a:lnTo>
                      <a:pt x="14903" y="815"/>
                    </a:lnTo>
                    <a:cubicBezTo>
                      <a:pt x="14895" y="648"/>
                      <a:pt x="14883" y="500"/>
                      <a:pt x="14872" y="490"/>
                    </a:cubicBezTo>
                    <a:cubicBezTo>
                      <a:pt x="14861" y="480"/>
                      <a:pt x="14802" y="463"/>
                      <a:pt x="14747" y="455"/>
                    </a:cubicBezTo>
                    <a:cubicBezTo>
                      <a:pt x="14602" y="433"/>
                      <a:pt x="14637" y="393"/>
                      <a:pt x="14803" y="389"/>
                    </a:cubicBezTo>
                    <a:cubicBezTo>
                      <a:pt x="14881" y="387"/>
                      <a:pt x="14970" y="383"/>
                      <a:pt x="14996" y="381"/>
                    </a:cubicBezTo>
                    <a:cubicBezTo>
                      <a:pt x="15035" y="379"/>
                      <a:pt x="15040" y="355"/>
                      <a:pt x="15040" y="244"/>
                    </a:cubicBezTo>
                    <a:cubicBezTo>
                      <a:pt x="15040" y="169"/>
                      <a:pt x="15028" y="102"/>
                      <a:pt x="15015" y="95"/>
                    </a:cubicBezTo>
                    <a:cubicBezTo>
                      <a:pt x="14949" y="58"/>
                      <a:pt x="13724" y="43"/>
                      <a:pt x="10667" y="43"/>
                    </a:cubicBezTo>
                    <a:cubicBezTo>
                      <a:pt x="6918" y="43"/>
                      <a:pt x="7220" y="33"/>
                      <a:pt x="7234" y="209"/>
                    </a:cubicBezTo>
                    <a:cubicBezTo>
                      <a:pt x="7241" y="293"/>
                      <a:pt x="7238" y="293"/>
                      <a:pt x="7147" y="293"/>
                    </a:cubicBezTo>
                    <a:cubicBezTo>
                      <a:pt x="7055" y="293"/>
                      <a:pt x="7051" y="291"/>
                      <a:pt x="7029" y="165"/>
                    </a:cubicBezTo>
                    <a:lnTo>
                      <a:pt x="7004" y="38"/>
                    </a:lnTo>
                    <a:lnTo>
                      <a:pt x="6544" y="21"/>
                    </a:lnTo>
                    <a:cubicBezTo>
                      <a:pt x="6290" y="13"/>
                      <a:pt x="4834" y="6"/>
                      <a:pt x="3304" y="3"/>
                    </a:cubicBezTo>
                    <a:cubicBezTo>
                      <a:pt x="1923" y="0"/>
                      <a:pt x="1230" y="-3"/>
                      <a:pt x="878" y="3"/>
                    </a:cubicBezTo>
                    <a:close/>
                    <a:moveTo>
                      <a:pt x="6762" y="2211"/>
                    </a:moveTo>
                    <a:cubicBezTo>
                      <a:pt x="6794" y="2205"/>
                      <a:pt x="6828" y="2209"/>
                      <a:pt x="6842" y="2229"/>
                    </a:cubicBezTo>
                    <a:cubicBezTo>
                      <a:pt x="6851" y="2243"/>
                      <a:pt x="6833" y="2271"/>
                      <a:pt x="6805" y="2290"/>
                    </a:cubicBezTo>
                    <a:cubicBezTo>
                      <a:pt x="6777" y="2309"/>
                      <a:pt x="6763" y="2333"/>
                      <a:pt x="6768" y="2343"/>
                    </a:cubicBezTo>
                    <a:cubicBezTo>
                      <a:pt x="6773" y="2352"/>
                      <a:pt x="6759" y="2365"/>
                      <a:pt x="6743" y="2369"/>
                    </a:cubicBezTo>
                    <a:cubicBezTo>
                      <a:pt x="6708" y="2380"/>
                      <a:pt x="6680" y="2318"/>
                      <a:pt x="6693" y="2259"/>
                    </a:cubicBezTo>
                    <a:cubicBezTo>
                      <a:pt x="6698" y="2236"/>
                      <a:pt x="6729" y="2217"/>
                      <a:pt x="6762" y="2211"/>
                    </a:cubicBezTo>
                    <a:close/>
                    <a:moveTo>
                      <a:pt x="12421" y="16988"/>
                    </a:moveTo>
                    <a:cubicBezTo>
                      <a:pt x="12475" y="16988"/>
                      <a:pt x="12480" y="17040"/>
                      <a:pt x="12428" y="17089"/>
                    </a:cubicBezTo>
                    <a:cubicBezTo>
                      <a:pt x="12367" y="17144"/>
                      <a:pt x="12334" y="17152"/>
                      <a:pt x="12309" y="17115"/>
                    </a:cubicBezTo>
                    <a:cubicBezTo>
                      <a:pt x="12292" y="17089"/>
                      <a:pt x="12379" y="16988"/>
                      <a:pt x="12421" y="16988"/>
                    </a:cubicBezTo>
                    <a:close/>
                  </a:path>
                </a:pathLst>
              </a:custGeom>
              <a:ln w="12700" cap="flat">
                <a:noFill/>
                <a:miter lim="400000"/>
              </a:ln>
              <a:effectLst>
                <a:outerShdw blurRad="63500" dist="38100" dir="2700000" rotWithShape="0">
                  <a:srgbClr val="6A6A6A">
                    <a:alpha val="59999"/>
                  </a:srgbClr>
                </a:outerShdw>
              </a:effectLst>
            </p:spPr>
          </p:pic>
          <p:pic>
            <p:nvPicPr>
              <p:cNvPr id="269" name="url?sa=i&amp;rct=j&amp;q=&amp;esrc=s&amp;source=images&amp;cd=&amp;docid=1W7t4XLap6ns_M&amp;tbnid=VJ5NiCbYKoUUSM-&amp;ved=&amp;url=http%3A%2F%2Fwww.emtel.com.pl%2Findex.php%2Ffx-3000md-monitor.png" descr="url?sa=i&amp;rct=j&amp;q=&amp;esrc=s&amp;source=images&amp;cd=&amp;docid=1W7t4XLap6ns_M&amp;tbnid=VJ5NiCbYKoUUSM-&amp;ved=&amp;url=http%3A%2F%2Fwww.emtel.com.pl%2Findex.php%2Ffx-3000md-monitor.png"/>
              <p:cNvPicPr>
                <a:picLocks noChangeAspect="1"/>
              </p:cNvPicPr>
              <p:nvPr/>
            </p:nvPicPr>
            <p:blipFill>
              <a:blip r:embed="rId17">
                <a:extLst/>
              </a:blip>
              <a:srcRect l="10428" t="2721" r="8165" b="5877"/>
              <a:stretch>
                <a:fillRect/>
              </a:stretch>
            </p:blipFill>
            <p:spPr>
              <a:xfrm>
                <a:off x="425804" y="369923"/>
                <a:ext cx="816105" cy="1054618"/>
              </a:xfrm>
              <a:custGeom>
                <a:avLst/>
                <a:gdLst/>
                <a:ahLst/>
                <a:cxnLst>
                  <a:cxn ang="0">
                    <a:pos x="wd2" y="hd2"/>
                  </a:cxn>
                  <a:cxn ang="5400000">
                    <a:pos x="wd2" y="hd2"/>
                  </a:cxn>
                  <a:cxn ang="10800000">
                    <a:pos x="wd2" y="hd2"/>
                  </a:cxn>
                  <a:cxn ang="16200000">
                    <a:pos x="wd2" y="hd2"/>
                  </a:cxn>
                </a:cxnLst>
                <a:rect l="0" t="0" r="r" b="b"/>
                <a:pathLst>
                  <a:path w="21588" h="21597" extrusionOk="0">
                    <a:moveTo>
                      <a:pt x="10972" y="2"/>
                    </a:moveTo>
                    <a:cubicBezTo>
                      <a:pt x="10515" y="7"/>
                      <a:pt x="10076" y="25"/>
                      <a:pt x="9869" y="51"/>
                    </a:cubicBezTo>
                    <a:cubicBezTo>
                      <a:pt x="9600" y="85"/>
                      <a:pt x="9248" y="150"/>
                      <a:pt x="8977" y="221"/>
                    </a:cubicBezTo>
                    <a:cubicBezTo>
                      <a:pt x="8928" y="236"/>
                      <a:pt x="8880" y="254"/>
                      <a:pt x="8830" y="270"/>
                    </a:cubicBezTo>
                    <a:cubicBezTo>
                      <a:pt x="8757" y="294"/>
                      <a:pt x="8680" y="318"/>
                      <a:pt x="8610" y="343"/>
                    </a:cubicBezTo>
                    <a:cubicBezTo>
                      <a:pt x="8391" y="427"/>
                      <a:pt x="8162" y="531"/>
                      <a:pt x="8074" y="587"/>
                    </a:cubicBezTo>
                    <a:cubicBezTo>
                      <a:pt x="8021" y="620"/>
                      <a:pt x="7978" y="644"/>
                      <a:pt x="7969" y="644"/>
                    </a:cubicBezTo>
                    <a:cubicBezTo>
                      <a:pt x="7960" y="644"/>
                      <a:pt x="7790" y="739"/>
                      <a:pt x="7591" y="864"/>
                    </a:cubicBezTo>
                    <a:cubicBezTo>
                      <a:pt x="7410" y="977"/>
                      <a:pt x="7304" y="1051"/>
                      <a:pt x="7224" y="1083"/>
                    </a:cubicBezTo>
                    <a:lnTo>
                      <a:pt x="7171" y="1107"/>
                    </a:lnTo>
                    <a:lnTo>
                      <a:pt x="6226" y="1140"/>
                    </a:lnTo>
                    <a:cubicBezTo>
                      <a:pt x="6105" y="1145"/>
                      <a:pt x="6088" y="1150"/>
                      <a:pt x="5954" y="1156"/>
                    </a:cubicBezTo>
                    <a:cubicBezTo>
                      <a:pt x="5207" y="1184"/>
                      <a:pt x="4515" y="1222"/>
                      <a:pt x="3864" y="1262"/>
                    </a:cubicBezTo>
                    <a:cubicBezTo>
                      <a:pt x="3793" y="1267"/>
                      <a:pt x="3713" y="1265"/>
                      <a:pt x="3644" y="1270"/>
                    </a:cubicBezTo>
                    <a:cubicBezTo>
                      <a:pt x="3409" y="1285"/>
                      <a:pt x="3197" y="1311"/>
                      <a:pt x="2983" y="1327"/>
                    </a:cubicBezTo>
                    <a:cubicBezTo>
                      <a:pt x="2856" y="1337"/>
                      <a:pt x="2717" y="1340"/>
                      <a:pt x="2594" y="1351"/>
                    </a:cubicBezTo>
                    <a:cubicBezTo>
                      <a:pt x="2357" y="1371"/>
                      <a:pt x="2136" y="1395"/>
                      <a:pt x="1933" y="1416"/>
                    </a:cubicBezTo>
                    <a:cubicBezTo>
                      <a:pt x="1892" y="1420"/>
                      <a:pt x="1858" y="1420"/>
                      <a:pt x="1817" y="1424"/>
                    </a:cubicBezTo>
                    <a:cubicBezTo>
                      <a:pt x="741" y="1540"/>
                      <a:pt x="434" y="1576"/>
                      <a:pt x="358" y="1619"/>
                    </a:cubicBezTo>
                    <a:cubicBezTo>
                      <a:pt x="349" y="1625"/>
                      <a:pt x="346" y="1636"/>
                      <a:pt x="337" y="1644"/>
                    </a:cubicBezTo>
                    <a:cubicBezTo>
                      <a:pt x="299" y="1674"/>
                      <a:pt x="275" y="1716"/>
                      <a:pt x="253" y="1782"/>
                    </a:cubicBezTo>
                    <a:cubicBezTo>
                      <a:pt x="246" y="1806"/>
                      <a:pt x="238" y="1837"/>
                      <a:pt x="232" y="1871"/>
                    </a:cubicBezTo>
                    <a:cubicBezTo>
                      <a:pt x="226" y="1898"/>
                      <a:pt x="215" y="1921"/>
                      <a:pt x="211" y="1953"/>
                    </a:cubicBezTo>
                    <a:cubicBezTo>
                      <a:pt x="204" y="2005"/>
                      <a:pt x="196" y="2083"/>
                      <a:pt x="190" y="2156"/>
                    </a:cubicBezTo>
                    <a:cubicBezTo>
                      <a:pt x="188" y="2183"/>
                      <a:pt x="180" y="2199"/>
                      <a:pt x="179" y="2229"/>
                    </a:cubicBezTo>
                    <a:cubicBezTo>
                      <a:pt x="145" y="2798"/>
                      <a:pt x="119" y="3348"/>
                      <a:pt x="95" y="3879"/>
                    </a:cubicBezTo>
                    <a:cubicBezTo>
                      <a:pt x="50" y="4843"/>
                      <a:pt x="26" y="5744"/>
                      <a:pt x="11" y="6626"/>
                    </a:cubicBezTo>
                    <a:cubicBezTo>
                      <a:pt x="4" y="7093"/>
                      <a:pt x="1" y="7581"/>
                      <a:pt x="1" y="8138"/>
                    </a:cubicBezTo>
                    <a:cubicBezTo>
                      <a:pt x="1" y="8440"/>
                      <a:pt x="-1" y="8694"/>
                      <a:pt x="1" y="8967"/>
                    </a:cubicBezTo>
                    <a:cubicBezTo>
                      <a:pt x="15" y="10158"/>
                      <a:pt x="57" y="11355"/>
                      <a:pt x="127" y="12616"/>
                    </a:cubicBezTo>
                    <a:cubicBezTo>
                      <a:pt x="131" y="12684"/>
                      <a:pt x="133" y="12757"/>
                      <a:pt x="137" y="12827"/>
                    </a:cubicBezTo>
                    <a:cubicBezTo>
                      <a:pt x="163" y="13271"/>
                      <a:pt x="199" y="13726"/>
                      <a:pt x="232" y="14193"/>
                    </a:cubicBezTo>
                    <a:cubicBezTo>
                      <a:pt x="269" y="14727"/>
                      <a:pt x="271" y="14907"/>
                      <a:pt x="263" y="14997"/>
                    </a:cubicBezTo>
                    <a:cubicBezTo>
                      <a:pt x="269" y="15029"/>
                      <a:pt x="282" y="15068"/>
                      <a:pt x="284" y="15111"/>
                    </a:cubicBezTo>
                    <a:cubicBezTo>
                      <a:pt x="288" y="15162"/>
                      <a:pt x="290" y="15256"/>
                      <a:pt x="295" y="15339"/>
                    </a:cubicBezTo>
                    <a:cubicBezTo>
                      <a:pt x="296" y="15341"/>
                      <a:pt x="295" y="15345"/>
                      <a:pt x="295" y="15347"/>
                    </a:cubicBezTo>
                    <a:cubicBezTo>
                      <a:pt x="298" y="15374"/>
                      <a:pt x="304" y="15383"/>
                      <a:pt x="305" y="15412"/>
                    </a:cubicBezTo>
                    <a:cubicBezTo>
                      <a:pt x="307" y="15456"/>
                      <a:pt x="309" y="15537"/>
                      <a:pt x="316" y="15607"/>
                    </a:cubicBezTo>
                    <a:cubicBezTo>
                      <a:pt x="327" y="15621"/>
                      <a:pt x="332" y="15647"/>
                      <a:pt x="326" y="15688"/>
                    </a:cubicBezTo>
                    <a:cubicBezTo>
                      <a:pt x="328" y="15701"/>
                      <a:pt x="336" y="15717"/>
                      <a:pt x="337" y="15729"/>
                    </a:cubicBezTo>
                    <a:cubicBezTo>
                      <a:pt x="342" y="15768"/>
                      <a:pt x="334" y="15790"/>
                      <a:pt x="337" y="15826"/>
                    </a:cubicBezTo>
                    <a:cubicBezTo>
                      <a:pt x="353" y="15844"/>
                      <a:pt x="360" y="15898"/>
                      <a:pt x="358" y="15948"/>
                    </a:cubicBezTo>
                    <a:cubicBezTo>
                      <a:pt x="354" y="16103"/>
                      <a:pt x="411" y="16529"/>
                      <a:pt x="442" y="16566"/>
                    </a:cubicBezTo>
                    <a:cubicBezTo>
                      <a:pt x="468" y="16598"/>
                      <a:pt x="548" y="16625"/>
                      <a:pt x="652" y="16647"/>
                    </a:cubicBezTo>
                    <a:cubicBezTo>
                      <a:pt x="657" y="16648"/>
                      <a:pt x="658" y="16646"/>
                      <a:pt x="662" y="16647"/>
                    </a:cubicBezTo>
                    <a:cubicBezTo>
                      <a:pt x="722" y="16660"/>
                      <a:pt x="777" y="16676"/>
                      <a:pt x="872" y="16688"/>
                    </a:cubicBezTo>
                    <a:cubicBezTo>
                      <a:pt x="897" y="16692"/>
                      <a:pt x="973" y="16707"/>
                      <a:pt x="1009" y="16712"/>
                    </a:cubicBezTo>
                    <a:cubicBezTo>
                      <a:pt x="1112" y="16714"/>
                      <a:pt x="1212" y="16710"/>
                      <a:pt x="1229" y="16720"/>
                    </a:cubicBezTo>
                    <a:cubicBezTo>
                      <a:pt x="1249" y="16733"/>
                      <a:pt x="1283" y="16741"/>
                      <a:pt x="1313" y="16737"/>
                    </a:cubicBezTo>
                    <a:cubicBezTo>
                      <a:pt x="1344" y="16733"/>
                      <a:pt x="1378" y="16746"/>
                      <a:pt x="1387" y="16761"/>
                    </a:cubicBezTo>
                    <a:cubicBezTo>
                      <a:pt x="1389" y="16763"/>
                      <a:pt x="1394" y="16759"/>
                      <a:pt x="1397" y="16761"/>
                    </a:cubicBezTo>
                    <a:cubicBezTo>
                      <a:pt x="1419" y="16764"/>
                      <a:pt x="1428" y="16773"/>
                      <a:pt x="1450" y="16777"/>
                    </a:cubicBezTo>
                    <a:cubicBezTo>
                      <a:pt x="1458" y="16776"/>
                      <a:pt x="1463" y="16771"/>
                      <a:pt x="1471" y="16769"/>
                    </a:cubicBezTo>
                    <a:cubicBezTo>
                      <a:pt x="1513" y="16761"/>
                      <a:pt x="1566" y="16769"/>
                      <a:pt x="1576" y="16785"/>
                    </a:cubicBezTo>
                    <a:cubicBezTo>
                      <a:pt x="1578" y="16789"/>
                      <a:pt x="1581" y="16792"/>
                      <a:pt x="1586" y="16794"/>
                    </a:cubicBezTo>
                    <a:cubicBezTo>
                      <a:pt x="1606" y="16797"/>
                      <a:pt x="1619" y="16798"/>
                      <a:pt x="1639" y="16802"/>
                    </a:cubicBezTo>
                    <a:cubicBezTo>
                      <a:pt x="1644" y="16801"/>
                      <a:pt x="1645" y="16803"/>
                      <a:pt x="1649" y="16802"/>
                    </a:cubicBezTo>
                    <a:cubicBezTo>
                      <a:pt x="1683" y="16793"/>
                      <a:pt x="1713" y="16803"/>
                      <a:pt x="1723" y="16818"/>
                    </a:cubicBezTo>
                    <a:cubicBezTo>
                      <a:pt x="1725" y="16821"/>
                      <a:pt x="1740" y="16816"/>
                      <a:pt x="1744" y="16818"/>
                    </a:cubicBezTo>
                    <a:cubicBezTo>
                      <a:pt x="1762" y="16821"/>
                      <a:pt x="1747" y="16823"/>
                      <a:pt x="1765" y="16826"/>
                    </a:cubicBezTo>
                    <a:cubicBezTo>
                      <a:pt x="1767" y="16825"/>
                      <a:pt x="1773" y="16826"/>
                      <a:pt x="1775" y="16826"/>
                    </a:cubicBezTo>
                    <a:cubicBezTo>
                      <a:pt x="1796" y="16817"/>
                      <a:pt x="1845" y="16823"/>
                      <a:pt x="1870" y="16834"/>
                    </a:cubicBezTo>
                    <a:cubicBezTo>
                      <a:pt x="1894" y="16845"/>
                      <a:pt x="1934" y="16845"/>
                      <a:pt x="1964" y="16842"/>
                    </a:cubicBezTo>
                    <a:cubicBezTo>
                      <a:pt x="1995" y="16839"/>
                      <a:pt x="2028" y="16851"/>
                      <a:pt x="2038" y="16867"/>
                    </a:cubicBezTo>
                    <a:cubicBezTo>
                      <a:pt x="2039" y="16870"/>
                      <a:pt x="2045" y="16873"/>
                      <a:pt x="2048" y="16875"/>
                    </a:cubicBezTo>
                    <a:cubicBezTo>
                      <a:pt x="2061" y="16877"/>
                      <a:pt x="2079" y="16880"/>
                      <a:pt x="2090" y="16883"/>
                    </a:cubicBezTo>
                    <a:cubicBezTo>
                      <a:pt x="2093" y="16882"/>
                      <a:pt x="2098" y="16883"/>
                      <a:pt x="2101" y="16883"/>
                    </a:cubicBezTo>
                    <a:cubicBezTo>
                      <a:pt x="2127" y="16874"/>
                      <a:pt x="2155" y="16876"/>
                      <a:pt x="2164" y="16891"/>
                    </a:cubicBezTo>
                    <a:cubicBezTo>
                      <a:pt x="2175" y="16893"/>
                      <a:pt x="2232" y="16906"/>
                      <a:pt x="2237" y="16907"/>
                    </a:cubicBezTo>
                    <a:cubicBezTo>
                      <a:pt x="2264" y="16899"/>
                      <a:pt x="2296" y="16898"/>
                      <a:pt x="2311" y="16907"/>
                    </a:cubicBezTo>
                    <a:cubicBezTo>
                      <a:pt x="2327" y="16917"/>
                      <a:pt x="2396" y="16935"/>
                      <a:pt x="2458" y="16940"/>
                    </a:cubicBezTo>
                    <a:cubicBezTo>
                      <a:pt x="2521" y="16945"/>
                      <a:pt x="2600" y="16965"/>
                      <a:pt x="2636" y="16989"/>
                    </a:cubicBezTo>
                    <a:cubicBezTo>
                      <a:pt x="2698" y="17031"/>
                      <a:pt x="2694" y="17042"/>
                      <a:pt x="2678" y="17200"/>
                    </a:cubicBezTo>
                    <a:cubicBezTo>
                      <a:pt x="2666" y="17318"/>
                      <a:pt x="2676" y="17375"/>
                      <a:pt x="2699" y="17403"/>
                    </a:cubicBezTo>
                    <a:cubicBezTo>
                      <a:pt x="2717" y="17425"/>
                      <a:pt x="2727" y="17472"/>
                      <a:pt x="2720" y="17501"/>
                    </a:cubicBezTo>
                    <a:cubicBezTo>
                      <a:pt x="2705" y="17556"/>
                      <a:pt x="2783" y="17619"/>
                      <a:pt x="2846" y="17606"/>
                    </a:cubicBezTo>
                    <a:cubicBezTo>
                      <a:pt x="2863" y="17603"/>
                      <a:pt x="2878" y="17616"/>
                      <a:pt x="2888" y="17631"/>
                    </a:cubicBezTo>
                    <a:cubicBezTo>
                      <a:pt x="2897" y="17646"/>
                      <a:pt x="2939" y="17648"/>
                      <a:pt x="2972" y="17639"/>
                    </a:cubicBezTo>
                    <a:cubicBezTo>
                      <a:pt x="3005" y="17631"/>
                      <a:pt x="3036" y="17640"/>
                      <a:pt x="3046" y="17655"/>
                    </a:cubicBezTo>
                    <a:cubicBezTo>
                      <a:pt x="3055" y="17670"/>
                      <a:pt x="3077" y="17672"/>
                      <a:pt x="3098" y="17663"/>
                    </a:cubicBezTo>
                    <a:cubicBezTo>
                      <a:pt x="3119" y="17655"/>
                      <a:pt x="3151" y="17671"/>
                      <a:pt x="3171" y="17688"/>
                    </a:cubicBezTo>
                    <a:cubicBezTo>
                      <a:pt x="3192" y="17705"/>
                      <a:pt x="3236" y="17705"/>
                      <a:pt x="3266" y="17696"/>
                    </a:cubicBezTo>
                    <a:cubicBezTo>
                      <a:pt x="3296" y="17686"/>
                      <a:pt x="3340" y="17695"/>
                      <a:pt x="3360" y="17712"/>
                    </a:cubicBezTo>
                    <a:cubicBezTo>
                      <a:pt x="3380" y="17729"/>
                      <a:pt x="3414" y="17730"/>
                      <a:pt x="3444" y="17720"/>
                    </a:cubicBezTo>
                    <a:cubicBezTo>
                      <a:pt x="3474" y="17711"/>
                      <a:pt x="3519" y="17719"/>
                      <a:pt x="3539" y="17736"/>
                    </a:cubicBezTo>
                    <a:cubicBezTo>
                      <a:pt x="3560" y="17754"/>
                      <a:pt x="3609" y="17755"/>
                      <a:pt x="3654" y="17745"/>
                    </a:cubicBezTo>
                    <a:cubicBezTo>
                      <a:pt x="3700" y="17735"/>
                      <a:pt x="3738" y="17744"/>
                      <a:pt x="3749" y="17761"/>
                    </a:cubicBezTo>
                    <a:cubicBezTo>
                      <a:pt x="3760" y="17779"/>
                      <a:pt x="3789" y="17787"/>
                      <a:pt x="3833" y="17777"/>
                    </a:cubicBezTo>
                    <a:cubicBezTo>
                      <a:pt x="3874" y="17768"/>
                      <a:pt x="3930" y="17766"/>
                      <a:pt x="3948" y="17777"/>
                    </a:cubicBezTo>
                    <a:cubicBezTo>
                      <a:pt x="3993" y="17805"/>
                      <a:pt x="4385" y="17800"/>
                      <a:pt x="4463" y="17769"/>
                    </a:cubicBezTo>
                    <a:cubicBezTo>
                      <a:pt x="4498" y="17755"/>
                      <a:pt x="4538" y="17747"/>
                      <a:pt x="4547" y="17753"/>
                    </a:cubicBezTo>
                    <a:cubicBezTo>
                      <a:pt x="4580" y="17772"/>
                      <a:pt x="4780" y="17662"/>
                      <a:pt x="4851" y="17590"/>
                    </a:cubicBezTo>
                    <a:cubicBezTo>
                      <a:pt x="4890" y="17550"/>
                      <a:pt x="4925" y="17523"/>
                      <a:pt x="4925" y="17533"/>
                    </a:cubicBezTo>
                    <a:cubicBezTo>
                      <a:pt x="4925" y="17542"/>
                      <a:pt x="4945" y="17543"/>
                      <a:pt x="4977" y="17525"/>
                    </a:cubicBezTo>
                    <a:cubicBezTo>
                      <a:pt x="5042" y="17489"/>
                      <a:pt x="5285" y="17471"/>
                      <a:pt x="5303" y="17501"/>
                    </a:cubicBezTo>
                    <a:cubicBezTo>
                      <a:pt x="5310" y="17512"/>
                      <a:pt x="5339" y="17516"/>
                      <a:pt x="5366" y="17509"/>
                    </a:cubicBezTo>
                    <a:cubicBezTo>
                      <a:pt x="5393" y="17502"/>
                      <a:pt x="5419" y="17509"/>
                      <a:pt x="5429" y="17525"/>
                    </a:cubicBezTo>
                    <a:cubicBezTo>
                      <a:pt x="5439" y="17541"/>
                      <a:pt x="5469" y="17541"/>
                      <a:pt x="5502" y="17533"/>
                    </a:cubicBezTo>
                    <a:cubicBezTo>
                      <a:pt x="5535" y="17524"/>
                      <a:pt x="5578" y="17535"/>
                      <a:pt x="5586" y="17549"/>
                    </a:cubicBezTo>
                    <a:cubicBezTo>
                      <a:pt x="5595" y="17563"/>
                      <a:pt x="5621" y="17565"/>
                      <a:pt x="5649" y="17558"/>
                    </a:cubicBezTo>
                    <a:cubicBezTo>
                      <a:pt x="5678" y="17550"/>
                      <a:pt x="5725" y="17558"/>
                      <a:pt x="5744" y="17574"/>
                    </a:cubicBezTo>
                    <a:cubicBezTo>
                      <a:pt x="5764" y="17590"/>
                      <a:pt x="5778" y="17597"/>
                      <a:pt x="5786" y="17590"/>
                    </a:cubicBezTo>
                    <a:cubicBezTo>
                      <a:pt x="5799" y="17576"/>
                      <a:pt x="6212" y="17652"/>
                      <a:pt x="6279" y="17680"/>
                    </a:cubicBezTo>
                    <a:cubicBezTo>
                      <a:pt x="6300" y="17689"/>
                      <a:pt x="6321" y="17690"/>
                      <a:pt x="6331" y="17688"/>
                    </a:cubicBezTo>
                    <a:cubicBezTo>
                      <a:pt x="6358" y="17683"/>
                      <a:pt x="6768" y="17757"/>
                      <a:pt x="6814" y="17777"/>
                    </a:cubicBezTo>
                    <a:cubicBezTo>
                      <a:pt x="6836" y="17786"/>
                      <a:pt x="6865" y="17796"/>
                      <a:pt x="6877" y="17793"/>
                    </a:cubicBezTo>
                    <a:cubicBezTo>
                      <a:pt x="6890" y="17790"/>
                      <a:pt x="6917" y="17791"/>
                      <a:pt x="6940" y="17801"/>
                    </a:cubicBezTo>
                    <a:cubicBezTo>
                      <a:pt x="6963" y="17810"/>
                      <a:pt x="7031" y="17828"/>
                      <a:pt x="7087" y="17834"/>
                    </a:cubicBezTo>
                    <a:cubicBezTo>
                      <a:pt x="7143" y="17840"/>
                      <a:pt x="7208" y="17852"/>
                      <a:pt x="7224" y="17866"/>
                    </a:cubicBezTo>
                    <a:cubicBezTo>
                      <a:pt x="7241" y="17880"/>
                      <a:pt x="7248" y="17882"/>
                      <a:pt x="7255" y="17875"/>
                    </a:cubicBezTo>
                    <a:cubicBezTo>
                      <a:pt x="7268" y="17861"/>
                      <a:pt x="7518" y="17911"/>
                      <a:pt x="7591" y="17940"/>
                    </a:cubicBezTo>
                    <a:cubicBezTo>
                      <a:pt x="7612" y="17948"/>
                      <a:pt x="7651" y="17951"/>
                      <a:pt x="7675" y="17948"/>
                    </a:cubicBezTo>
                    <a:cubicBezTo>
                      <a:pt x="7698" y="17946"/>
                      <a:pt x="7728" y="17949"/>
                      <a:pt x="7738" y="17964"/>
                    </a:cubicBezTo>
                    <a:cubicBezTo>
                      <a:pt x="7747" y="17980"/>
                      <a:pt x="7759" y="17987"/>
                      <a:pt x="7770" y="17980"/>
                    </a:cubicBezTo>
                    <a:cubicBezTo>
                      <a:pt x="7791" y="17967"/>
                      <a:pt x="8714" y="18167"/>
                      <a:pt x="8788" y="18200"/>
                    </a:cubicBezTo>
                    <a:cubicBezTo>
                      <a:pt x="8809" y="18210"/>
                      <a:pt x="8848" y="18211"/>
                      <a:pt x="8872" y="18208"/>
                    </a:cubicBezTo>
                    <a:cubicBezTo>
                      <a:pt x="8895" y="18205"/>
                      <a:pt x="8916" y="18217"/>
                      <a:pt x="8925" y="18232"/>
                    </a:cubicBezTo>
                    <a:cubicBezTo>
                      <a:pt x="8934" y="18248"/>
                      <a:pt x="8956" y="18256"/>
                      <a:pt x="8967" y="18248"/>
                    </a:cubicBezTo>
                    <a:cubicBezTo>
                      <a:pt x="8987" y="18236"/>
                      <a:pt x="9534" y="18353"/>
                      <a:pt x="9617" y="18387"/>
                    </a:cubicBezTo>
                    <a:cubicBezTo>
                      <a:pt x="9639" y="18395"/>
                      <a:pt x="9669" y="18400"/>
                      <a:pt x="9691" y="18403"/>
                    </a:cubicBezTo>
                    <a:cubicBezTo>
                      <a:pt x="9789" y="18417"/>
                      <a:pt x="10045" y="18478"/>
                      <a:pt x="10069" y="18492"/>
                    </a:cubicBezTo>
                    <a:cubicBezTo>
                      <a:pt x="10083" y="18502"/>
                      <a:pt x="10114" y="18508"/>
                      <a:pt x="10142" y="18509"/>
                    </a:cubicBezTo>
                    <a:cubicBezTo>
                      <a:pt x="10199" y="18511"/>
                      <a:pt x="10668" y="18622"/>
                      <a:pt x="10730" y="18647"/>
                    </a:cubicBezTo>
                    <a:cubicBezTo>
                      <a:pt x="10751" y="18656"/>
                      <a:pt x="10783" y="18668"/>
                      <a:pt x="10804" y="18671"/>
                    </a:cubicBezTo>
                    <a:cubicBezTo>
                      <a:pt x="10899" y="18683"/>
                      <a:pt x="11054" y="18714"/>
                      <a:pt x="11077" y="18728"/>
                    </a:cubicBezTo>
                    <a:cubicBezTo>
                      <a:pt x="11090" y="18736"/>
                      <a:pt x="11121" y="18741"/>
                      <a:pt x="11150" y="18744"/>
                    </a:cubicBezTo>
                    <a:cubicBezTo>
                      <a:pt x="11180" y="18747"/>
                      <a:pt x="11494" y="18824"/>
                      <a:pt x="11843" y="18907"/>
                    </a:cubicBezTo>
                    <a:lnTo>
                      <a:pt x="12473" y="19061"/>
                    </a:lnTo>
                    <a:lnTo>
                      <a:pt x="13040" y="19061"/>
                    </a:lnTo>
                    <a:cubicBezTo>
                      <a:pt x="13379" y="19064"/>
                      <a:pt x="13597" y="19060"/>
                      <a:pt x="13617" y="19045"/>
                    </a:cubicBezTo>
                    <a:cubicBezTo>
                      <a:pt x="13635" y="19030"/>
                      <a:pt x="13688" y="19028"/>
                      <a:pt x="13733" y="19037"/>
                    </a:cubicBezTo>
                    <a:cubicBezTo>
                      <a:pt x="13779" y="19046"/>
                      <a:pt x="13839" y="19038"/>
                      <a:pt x="13859" y="19021"/>
                    </a:cubicBezTo>
                    <a:cubicBezTo>
                      <a:pt x="13878" y="19004"/>
                      <a:pt x="13913" y="18996"/>
                      <a:pt x="13943" y="19004"/>
                    </a:cubicBezTo>
                    <a:cubicBezTo>
                      <a:pt x="13973" y="19012"/>
                      <a:pt x="14014" y="19003"/>
                      <a:pt x="14037" y="18988"/>
                    </a:cubicBezTo>
                    <a:cubicBezTo>
                      <a:pt x="14094" y="18953"/>
                      <a:pt x="14289" y="19015"/>
                      <a:pt x="14289" y="19069"/>
                    </a:cubicBezTo>
                    <a:cubicBezTo>
                      <a:pt x="14289" y="19091"/>
                      <a:pt x="14307" y="19110"/>
                      <a:pt x="14331" y="19110"/>
                    </a:cubicBezTo>
                    <a:cubicBezTo>
                      <a:pt x="14355" y="19110"/>
                      <a:pt x="14383" y="19124"/>
                      <a:pt x="14394" y="19134"/>
                    </a:cubicBezTo>
                    <a:cubicBezTo>
                      <a:pt x="14404" y="19144"/>
                      <a:pt x="14436" y="19142"/>
                      <a:pt x="14468" y="19134"/>
                    </a:cubicBezTo>
                    <a:cubicBezTo>
                      <a:pt x="14500" y="19126"/>
                      <a:pt x="14543" y="19137"/>
                      <a:pt x="14552" y="19151"/>
                    </a:cubicBezTo>
                    <a:cubicBezTo>
                      <a:pt x="14561" y="19166"/>
                      <a:pt x="14586" y="19166"/>
                      <a:pt x="14615" y="19159"/>
                    </a:cubicBezTo>
                    <a:cubicBezTo>
                      <a:pt x="14643" y="19151"/>
                      <a:pt x="14680" y="19166"/>
                      <a:pt x="14699" y="19183"/>
                    </a:cubicBezTo>
                    <a:cubicBezTo>
                      <a:pt x="14719" y="19199"/>
                      <a:pt x="14760" y="19192"/>
                      <a:pt x="14783" y="19183"/>
                    </a:cubicBezTo>
                    <a:cubicBezTo>
                      <a:pt x="14807" y="19174"/>
                      <a:pt x="14837" y="19182"/>
                      <a:pt x="14856" y="19199"/>
                    </a:cubicBezTo>
                    <a:cubicBezTo>
                      <a:pt x="14876" y="19215"/>
                      <a:pt x="14906" y="19225"/>
                      <a:pt x="14930" y="19216"/>
                    </a:cubicBezTo>
                    <a:cubicBezTo>
                      <a:pt x="14953" y="19207"/>
                      <a:pt x="14995" y="19215"/>
                      <a:pt x="15014" y="19232"/>
                    </a:cubicBezTo>
                    <a:cubicBezTo>
                      <a:pt x="15034" y="19249"/>
                      <a:pt x="15073" y="19249"/>
                      <a:pt x="15108" y="19240"/>
                    </a:cubicBezTo>
                    <a:cubicBezTo>
                      <a:pt x="15145" y="19230"/>
                      <a:pt x="15182" y="19239"/>
                      <a:pt x="15192" y="19256"/>
                    </a:cubicBezTo>
                    <a:cubicBezTo>
                      <a:pt x="15203" y="19274"/>
                      <a:pt x="15245" y="19283"/>
                      <a:pt x="15297" y="19273"/>
                    </a:cubicBezTo>
                    <a:cubicBezTo>
                      <a:pt x="15348" y="19264"/>
                      <a:pt x="15382" y="19264"/>
                      <a:pt x="15392" y="19281"/>
                    </a:cubicBezTo>
                    <a:cubicBezTo>
                      <a:pt x="15402" y="19297"/>
                      <a:pt x="15440" y="19306"/>
                      <a:pt x="15475" y="19297"/>
                    </a:cubicBezTo>
                    <a:cubicBezTo>
                      <a:pt x="15510" y="19288"/>
                      <a:pt x="15559" y="19288"/>
                      <a:pt x="15580" y="19305"/>
                    </a:cubicBezTo>
                    <a:cubicBezTo>
                      <a:pt x="15602" y="19324"/>
                      <a:pt x="15650" y="19331"/>
                      <a:pt x="15696" y="19321"/>
                    </a:cubicBezTo>
                    <a:cubicBezTo>
                      <a:pt x="15743" y="19310"/>
                      <a:pt x="15779" y="19319"/>
                      <a:pt x="15790" y="19338"/>
                    </a:cubicBezTo>
                    <a:cubicBezTo>
                      <a:pt x="15802" y="19358"/>
                      <a:pt x="15853" y="19357"/>
                      <a:pt x="15927" y="19346"/>
                    </a:cubicBezTo>
                    <a:cubicBezTo>
                      <a:pt x="15996" y="19335"/>
                      <a:pt x="16053" y="19342"/>
                      <a:pt x="16084" y="19362"/>
                    </a:cubicBezTo>
                    <a:cubicBezTo>
                      <a:pt x="16125" y="19388"/>
                      <a:pt x="16149" y="19385"/>
                      <a:pt x="16273" y="19305"/>
                    </a:cubicBezTo>
                    <a:lnTo>
                      <a:pt x="16431" y="19199"/>
                    </a:lnTo>
                    <a:lnTo>
                      <a:pt x="16431" y="19037"/>
                    </a:lnTo>
                    <a:cubicBezTo>
                      <a:pt x="16431" y="18944"/>
                      <a:pt x="16430" y="18864"/>
                      <a:pt x="16441" y="18858"/>
                    </a:cubicBezTo>
                    <a:cubicBezTo>
                      <a:pt x="16484" y="18831"/>
                      <a:pt x="17172" y="18809"/>
                      <a:pt x="17187" y="18834"/>
                    </a:cubicBezTo>
                    <a:cubicBezTo>
                      <a:pt x="17189" y="18837"/>
                      <a:pt x="17217" y="18831"/>
                      <a:pt x="17229" y="18834"/>
                    </a:cubicBezTo>
                    <a:cubicBezTo>
                      <a:pt x="17252" y="18835"/>
                      <a:pt x="17255" y="18841"/>
                      <a:pt x="17281" y="18842"/>
                    </a:cubicBezTo>
                    <a:cubicBezTo>
                      <a:pt x="17314" y="18844"/>
                      <a:pt x="17333" y="18840"/>
                      <a:pt x="17365" y="18842"/>
                    </a:cubicBezTo>
                    <a:cubicBezTo>
                      <a:pt x="17399" y="18842"/>
                      <a:pt x="17429" y="18844"/>
                      <a:pt x="17470" y="18842"/>
                    </a:cubicBezTo>
                    <a:cubicBezTo>
                      <a:pt x="17647" y="18833"/>
                      <a:pt x="17736" y="18839"/>
                      <a:pt x="17754" y="18858"/>
                    </a:cubicBezTo>
                    <a:cubicBezTo>
                      <a:pt x="17858" y="18858"/>
                      <a:pt x="17942" y="18857"/>
                      <a:pt x="18016" y="18850"/>
                    </a:cubicBezTo>
                    <a:cubicBezTo>
                      <a:pt x="18032" y="18843"/>
                      <a:pt x="18047" y="18834"/>
                      <a:pt x="18069" y="18834"/>
                    </a:cubicBezTo>
                    <a:cubicBezTo>
                      <a:pt x="18159" y="18834"/>
                      <a:pt x="18411" y="18705"/>
                      <a:pt x="18572" y="18565"/>
                    </a:cubicBezTo>
                    <a:cubicBezTo>
                      <a:pt x="18618" y="18526"/>
                      <a:pt x="18658" y="18494"/>
                      <a:pt x="18688" y="18476"/>
                    </a:cubicBezTo>
                    <a:cubicBezTo>
                      <a:pt x="18694" y="18467"/>
                      <a:pt x="18705" y="18460"/>
                      <a:pt x="18709" y="18452"/>
                    </a:cubicBezTo>
                    <a:cubicBezTo>
                      <a:pt x="18753" y="18377"/>
                      <a:pt x="18835" y="17823"/>
                      <a:pt x="18835" y="17598"/>
                    </a:cubicBezTo>
                    <a:cubicBezTo>
                      <a:pt x="18835" y="17559"/>
                      <a:pt x="18835" y="17529"/>
                      <a:pt x="18845" y="17509"/>
                    </a:cubicBezTo>
                    <a:cubicBezTo>
                      <a:pt x="18848" y="17453"/>
                      <a:pt x="18866" y="17366"/>
                      <a:pt x="18866" y="17346"/>
                    </a:cubicBezTo>
                    <a:cubicBezTo>
                      <a:pt x="18865" y="17316"/>
                      <a:pt x="18873" y="17285"/>
                      <a:pt x="18887" y="17257"/>
                    </a:cubicBezTo>
                    <a:cubicBezTo>
                      <a:pt x="18890" y="17244"/>
                      <a:pt x="18892" y="17235"/>
                      <a:pt x="18898" y="17232"/>
                    </a:cubicBezTo>
                    <a:cubicBezTo>
                      <a:pt x="18906" y="17221"/>
                      <a:pt x="18919" y="17212"/>
                      <a:pt x="18929" y="17200"/>
                    </a:cubicBezTo>
                    <a:cubicBezTo>
                      <a:pt x="18935" y="17177"/>
                      <a:pt x="18971" y="17141"/>
                      <a:pt x="19003" y="17127"/>
                    </a:cubicBezTo>
                    <a:cubicBezTo>
                      <a:pt x="19030" y="17106"/>
                      <a:pt x="19061" y="17085"/>
                      <a:pt x="19097" y="17062"/>
                    </a:cubicBezTo>
                    <a:cubicBezTo>
                      <a:pt x="19149" y="17028"/>
                      <a:pt x="19204" y="16986"/>
                      <a:pt x="19213" y="16972"/>
                    </a:cubicBezTo>
                    <a:cubicBezTo>
                      <a:pt x="19217" y="16965"/>
                      <a:pt x="19214" y="16966"/>
                      <a:pt x="19223" y="16964"/>
                    </a:cubicBezTo>
                    <a:cubicBezTo>
                      <a:pt x="19257" y="16936"/>
                      <a:pt x="19275" y="16916"/>
                      <a:pt x="19318" y="16883"/>
                    </a:cubicBezTo>
                    <a:lnTo>
                      <a:pt x="19580" y="16680"/>
                    </a:lnTo>
                    <a:cubicBezTo>
                      <a:pt x="19582" y="16677"/>
                      <a:pt x="19578" y="16675"/>
                      <a:pt x="19580" y="16672"/>
                    </a:cubicBezTo>
                    <a:cubicBezTo>
                      <a:pt x="19589" y="16657"/>
                      <a:pt x="19608" y="16632"/>
                      <a:pt x="19612" y="16615"/>
                    </a:cubicBezTo>
                    <a:cubicBezTo>
                      <a:pt x="19614" y="16606"/>
                      <a:pt x="19612" y="16610"/>
                      <a:pt x="19612" y="16599"/>
                    </a:cubicBezTo>
                    <a:lnTo>
                      <a:pt x="19612" y="16542"/>
                    </a:lnTo>
                    <a:lnTo>
                      <a:pt x="19612" y="16517"/>
                    </a:lnTo>
                    <a:cubicBezTo>
                      <a:pt x="19611" y="16508"/>
                      <a:pt x="19596" y="16499"/>
                      <a:pt x="19591" y="16493"/>
                    </a:cubicBezTo>
                    <a:cubicBezTo>
                      <a:pt x="19581" y="16481"/>
                      <a:pt x="19574" y="16478"/>
                      <a:pt x="19549" y="16468"/>
                    </a:cubicBezTo>
                    <a:cubicBezTo>
                      <a:pt x="19536" y="16464"/>
                      <a:pt x="19526" y="16457"/>
                      <a:pt x="19507" y="16452"/>
                    </a:cubicBezTo>
                    <a:cubicBezTo>
                      <a:pt x="19447" y="16435"/>
                      <a:pt x="19295" y="16405"/>
                      <a:pt x="19181" y="16387"/>
                    </a:cubicBezTo>
                    <a:lnTo>
                      <a:pt x="18971" y="16355"/>
                    </a:lnTo>
                    <a:lnTo>
                      <a:pt x="18971" y="16314"/>
                    </a:lnTo>
                    <a:lnTo>
                      <a:pt x="18982" y="16111"/>
                    </a:lnTo>
                    <a:cubicBezTo>
                      <a:pt x="18987" y="15971"/>
                      <a:pt x="18998" y="15896"/>
                      <a:pt x="19013" y="15835"/>
                    </a:cubicBezTo>
                    <a:cubicBezTo>
                      <a:pt x="19015" y="15828"/>
                      <a:pt x="19022" y="15817"/>
                      <a:pt x="19024" y="15810"/>
                    </a:cubicBezTo>
                    <a:cubicBezTo>
                      <a:pt x="19027" y="15799"/>
                      <a:pt x="19019" y="15780"/>
                      <a:pt x="19024" y="15770"/>
                    </a:cubicBezTo>
                    <a:cubicBezTo>
                      <a:pt x="19037" y="15737"/>
                      <a:pt x="19054" y="15715"/>
                      <a:pt x="19076" y="15704"/>
                    </a:cubicBezTo>
                    <a:cubicBezTo>
                      <a:pt x="19111" y="15686"/>
                      <a:pt x="19152" y="15649"/>
                      <a:pt x="19192" y="15623"/>
                    </a:cubicBezTo>
                    <a:cubicBezTo>
                      <a:pt x="19198" y="15620"/>
                      <a:pt x="19207" y="15626"/>
                      <a:pt x="19213" y="15623"/>
                    </a:cubicBezTo>
                    <a:cubicBezTo>
                      <a:pt x="19406" y="15501"/>
                      <a:pt x="19566" y="15348"/>
                      <a:pt x="19633" y="15217"/>
                    </a:cubicBezTo>
                    <a:cubicBezTo>
                      <a:pt x="19638" y="15207"/>
                      <a:pt x="19638" y="15195"/>
                      <a:pt x="19643" y="15184"/>
                    </a:cubicBezTo>
                    <a:cubicBezTo>
                      <a:pt x="19669" y="15113"/>
                      <a:pt x="19722" y="14832"/>
                      <a:pt x="19759" y="14599"/>
                    </a:cubicBezTo>
                    <a:cubicBezTo>
                      <a:pt x="19766" y="14545"/>
                      <a:pt x="19762" y="14483"/>
                      <a:pt x="19769" y="14445"/>
                    </a:cubicBezTo>
                    <a:cubicBezTo>
                      <a:pt x="19776" y="14391"/>
                      <a:pt x="19790" y="14339"/>
                      <a:pt x="19790" y="14315"/>
                    </a:cubicBezTo>
                    <a:cubicBezTo>
                      <a:pt x="19790" y="14311"/>
                      <a:pt x="19822" y="14289"/>
                      <a:pt x="19843" y="14274"/>
                    </a:cubicBezTo>
                    <a:cubicBezTo>
                      <a:pt x="19877" y="14232"/>
                      <a:pt x="19926" y="14205"/>
                      <a:pt x="20011" y="14160"/>
                    </a:cubicBezTo>
                    <a:cubicBezTo>
                      <a:pt x="20015" y="14158"/>
                      <a:pt x="20027" y="14147"/>
                      <a:pt x="20032" y="14144"/>
                    </a:cubicBezTo>
                    <a:cubicBezTo>
                      <a:pt x="20206" y="14035"/>
                      <a:pt x="20448" y="13897"/>
                      <a:pt x="20651" y="13786"/>
                    </a:cubicBezTo>
                    <a:cubicBezTo>
                      <a:pt x="20696" y="13761"/>
                      <a:pt x="20734" y="13734"/>
                      <a:pt x="20777" y="13705"/>
                    </a:cubicBezTo>
                    <a:cubicBezTo>
                      <a:pt x="20820" y="13676"/>
                      <a:pt x="20862" y="13651"/>
                      <a:pt x="20882" y="13632"/>
                    </a:cubicBezTo>
                    <a:cubicBezTo>
                      <a:pt x="20921" y="13594"/>
                      <a:pt x="20966" y="13559"/>
                      <a:pt x="20987" y="13559"/>
                    </a:cubicBezTo>
                    <a:cubicBezTo>
                      <a:pt x="21007" y="13559"/>
                      <a:pt x="21046" y="13538"/>
                      <a:pt x="21071" y="13510"/>
                    </a:cubicBezTo>
                    <a:cubicBezTo>
                      <a:pt x="21097" y="13481"/>
                      <a:pt x="21141" y="13453"/>
                      <a:pt x="21166" y="13453"/>
                    </a:cubicBezTo>
                    <a:cubicBezTo>
                      <a:pt x="21190" y="13453"/>
                      <a:pt x="21235" y="13432"/>
                      <a:pt x="21271" y="13404"/>
                    </a:cubicBezTo>
                    <a:cubicBezTo>
                      <a:pt x="21342" y="13347"/>
                      <a:pt x="21382" y="13209"/>
                      <a:pt x="21418" y="12819"/>
                    </a:cubicBezTo>
                    <a:cubicBezTo>
                      <a:pt x="21434" y="12526"/>
                      <a:pt x="21436" y="12072"/>
                      <a:pt x="21428" y="11665"/>
                    </a:cubicBezTo>
                    <a:cubicBezTo>
                      <a:pt x="21413" y="11378"/>
                      <a:pt x="21394" y="11138"/>
                      <a:pt x="21365" y="11080"/>
                    </a:cubicBezTo>
                    <a:cubicBezTo>
                      <a:pt x="21352" y="11066"/>
                      <a:pt x="21323" y="11064"/>
                      <a:pt x="21302" y="11056"/>
                    </a:cubicBezTo>
                    <a:cubicBezTo>
                      <a:pt x="21294" y="11054"/>
                      <a:pt x="21292" y="11049"/>
                      <a:pt x="21281" y="11047"/>
                    </a:cubicBezTo>
                    <a:cubicBezTo>
                      <a:pt x="21276" y="11045"/>
                      <a:pt x="21284" y="11040"/>
                      <a:pt x="21281" y="11039"/>
                    </a:cubicBezTo>
                    <a:cubicBezTo>
                      <a:pt x="21247" y="11032"/>
                      <a:pt x="21199" y="11028"/>
                      <a:pt x="21155" y="11023"/>
                    </a:cubicBezTo>
                    <a:cubicBezTo>
                      <a:pt x="21134" y="11020"/>
                      <a:pt x="21122" y="11018"/>
                      <a:pt x="21103" y="11015"/>
                    </a:cubicBezTo>
                    <a:cubicBezTo>
                      <a:pt x="21070" y="11010"/>
                      <a:pt x="21029" y="11002"/>
                      <a:pt x="21019" y="10999"/>
                    </a:cubicBezTo>
                    <a:cubicBezTo>
                      <a:pt x="21010" y="10996"/>
                      <a:pt x="21001" y="10986"/>
                      <a:pt x="20998" y="10982"/>
                    </a:cubicBezTo>
                    <a:cubicBezTo>
                      <a:pt x="20991" y="10978"/>
                      <a:pt x="20977" y="10977"/>
                      <a:pt x="20977" y="10974"/>
                    </a:cubicBezTo>
                    <a:cubicBezTo>
                      <a:pt x="20976" y="10968"/>
                      <a:pt x="20994" y="10959"/>
                      <a:pt x="21019" y="10942"/>
                    </a:cubicBezTo>
                    <a:cubicBezTo>
                      <a:pt x="21027" y="10936"/>
                      <a:pt x="21030" y="10924"/>
                      <a:pt x="21040" y="10917"/>
                    </a:cubicBezTo>
                    <a:cubicBezTo>
                      <a:pt x="21078" y="10889"/>
                      <a:pt x="21141" y="10857"/>
                      <a:pt x="21218" y="10820"/>
                    </a:cubicBezTo>
                    <a:lnTo>
                      <a:pt x="21260" y="10804"/>
                    </a:lnTo>
                    <a:cubicBezTo>
                      <a:pt x="21304" y="10779"/>
                      <a:pt x="21361" y="10742"/>
                      <a:pt x="21365" y="10739"/>
                    </a:cubicBezTo>
                    <a:cubicBezTo>
                      <a:pt x="21397" y="10706"/>
                      <a:pt x="21446" y="10259"/>
                      <a:pt x="21470" y="9828"/>
                    </a:cubicBezTo>
                    <a:cubicBezTo>
                      <a:pt x="21487" y="9516"/>
                      <a:pt x="21496" y="9185"/>
                      <a:pt x="21481" y="8918"/>
                    </a:cubicBezTo>
                    <a:cubicBezTo>
                      <a:pt x="21481" y="8914"/>
                      <a:pt x="21482" y="8914"/>
                      <a:pt x="21481" y="8910"/>
                    </a:cubicBezTo>
                    <a:cubicBezTo>
                      <a:pt x="21481" y="8904"/>
                      <a:pt x="21470" y="8900"/>
                      <a:pt x="21470" y="8894"/>
                    </a:cubicBezTo>
                    <a:cubicBezTo>
                      <a:pt x="21455" y="8635"/>
                      <a:pt x="21433" y="8443"/>
                      <a:pt x="21397" y="8406"/>
                    </a:cubicBezTo>
                    <a:cubicBezTo>
                      <a:pt x="21382" y="8391"/>
                      <a:pt x="21271" y="8365"/>
                      <a:pt x="21155" y="8357"/>
                    </a:cubicBezTo>
                    <a:cubicBezTo>
                      <a:pt x="21036" y="8350"/>
                      <a:pt x="20977" y="8343"/>
                      <a:pt x="20956" y="8325"/>
                    </a:cubicBezTo>
                    <a:cubicBezTo>
                      <a:pt x="20953" y="8323"/>
                      <a:pt x="20936" y="8319"/>
                      <a:pt x="20935" y="8317"/>
                    </a:cubicBezTo>
                    <a:cubicBezTo>
                      <a:pt x="20929" y="8299"/>
                      <a:pt x="20950" y="8277"/>
                      <a:pt x="20977" y="8268"/>
                    </a:cubicBezTo>
                    <a:cubicBezTo>
                      <a:pt x="21003" y="8259"/>
                      <a:pt x="21049" y="8238"/>
                      <a:pt x="21092" y="8219"/>
                    </a:cubicBezTo>
                    <a:cubicBezTo>
                      <a:pt x="21114" y="8209"/>
                      <a:pt x="21160" y="8186"/>
                      <a:pt x="21197" y="8170"/>
                    </a:cubicBezTo>
                    <a:cubicBezTo>
                      <a:pt x="21221" y="8159"/>
                      <a:pt x="21239" y="8155"/>
                      <a:pt x="21260" y="8146"/>
                    </a:cubicBezTo>
                    <a:cubicBezTo>
                      <a:pt x="21272" y="8141"/>
                      <a:pt x="21291" y="8134"/>
                      <a:pt x="21302" y="8130"/>
                    </a:cubicBezTo>
                    <a:cubicBezTo>
                      <a:pt x="21368" y="8101"/>
                      <a:pt x="21396" y="8083"/>
                      <a:pt x="21418" y="8040"/>
                    </a:cubicBezTo>
                    <a:cubicBezTo>
                      <a:pt x="21430" y="8019"/>
                      <a:pt x="21441" y="7998"/>
                      <a:pt x="21449" y="7959"/>
                    </a:cubicBezTo>
                    <a:cubicBezTo>
                      <a:pt x="21458" y="7920"/>
                      <a:pt x="21459" y="7863"/>
                      <a:pt x="21470" y="7796"/>
                    </a:cubicBezTo>
                    <a:cubicBezTo>
                      <a:pt x="21540" y="7352"/>
                      <a:pt x="21555" y="6276"/>
                      <a:pt x="21491" y="5854"/>
                    </a:cubicBezTo>
                    <a:cubicBezTo>
                      <a:pt x="21489" y="5839"/>
                      <a:pt x="21484" y="5825"/>
                      <a:pt x="21481" y="5813"/>
                    </a:cubicBezTo>
                    <a:cubicBezTo>
                      <a:pt x="21452" y="5701"/>
                      <a:pt x="21354" y="5667"/>
                      <a:pt x="21029" y="5667"/>
                    </a:cubicBezTo>
                    <a:cubicBezTo>
                      <a:pt x="20990" y="5667"/>
                      <a:pt x="20968" y="5668"/>
                      <a:pt x="20935" y="5667"/>
                    </a:cubicBezTo>
                    <a:cubicBezTo>
                      <a:pt x="20909" y="5666"/>
                      <a:pt x="20871" y="5661"/>
                      <a:pt x="20851" y="5659"/>
                    </a:cubicBezTo>
                    <a:cubicBezTo>
                      <a:pt x="20810" y="5656"/>
                      <a:pt x="20793" y="5656"/>
                      <a:pt x="20777" y="5651"/>
                    </a:cubicBezTo>
                    <a:cubicBezTo>
                      <a:pt x="20773" y="5650"/>
                      <a:pt x="20759" y="5653"/>
                      <a:pt x="20756" y="5651"/>
                    </a:cubicBezTo>
                    <a:cubicBezTo>
                      <a:pt x="20756" y="5650"/>
                      <a:pt x="20755" y="5644"/>
                      <a:pt x="20756" y="5643"/>
                    </a:cubicBezTo>
                    <a:cubicBezTo>
                      <a:pt x="20753" y="5632"/>
                      <a:pt x="20786" y="5618"/>
                      <a:pt x="20840" y="5602"/>
                    </a:cubicBezTo>
                    <a:cubicBezTo>
                      <a:pt x="20854" y="5597"/>
                      <a:pt x="20866" y="5590"/>
                      <a:pt x="20882" y="5586"/>
                    </a:cubicBezTo>
                    <a:cubicBezTo>
                      <a:pt x="20892" y="5583"/>
                      <a:pt x="20904" y="5581"/>
                      <a:pt x="20914" y="5578"/>
                    </a:cubicBezTo>
                    <a:cubicBezTo>
                      <a:pt x="21184" y="5508"/>
                      <a:pt x="21446" y="5422"/>
                      <a:pt x="21460" y="5399"/>
                    </a:cubicBezTo>
                    <a:cubicBezTo>
                      <a:pt x="21476" y="5372"/>
                      <a:pt x="21516" y="5123"/>
                      <a:pt x="21544" y="4903"/>
                    </a:cubicBezTo>
                    <a:cubicBezTo>
                      <a:pt x="21551" y="4842"/>
                      <a:pt x="21572" y="4776"/>
                      <a:pt x="21575" y="4732"/>
                    </a:cubicBezTo>
                    <a:cubicBezTo>
                      <a:pt x="21575" y="4722"/>
                      <a:pt x="21574" y="4717"/>
                      <a:pt x="21575" y="4708"/>
                    </a:cubicBezTo>
                    <a:cubicBezTo>
                      <a:pt x="21599" y="4426"/>
                      <a:pt x="21586" y="3666"/>
                      <a:pt x="21565" y="3253"/>
                    </a:cubicBezTo>
                    <a:cubicBezTo>
                      <a:pt x="21555" y="3102"/>
                      <a:pt x="21543" y="2988"/>
                      <a:pt x="21533" y="2977"/>
                    </a:cubicBezTo>
                    <a:cubicBezTo>
                      <a:pt x="21524" y="2969"/>
                      <a:pt x="21278" y="2959"/>
                      <a:pt x="20987" y="2952"/>
                    </a:cubicBezTo>
                    <a:lnTo>
                      <a:pt x="20462" y="2936"/>
                    </a:lnTo>
                    <a:lnTo>
                      <a:pt x="20452" y="2749"/>
                    </a:lnTo>
                    <a:cubicBezTo>
                      <a:pt x="20445" y="2577"/>
                      <a:pt x="20425" y="2472"/>
                      <a:pt x="20378" y="2408"/>
                    </a:cubicBezTo>
                    <a:cubicBezTo>
                      <a:pt x="20353" y="2377"/>
                      <a:pt x="20314" y="2356"/>
                      <a:pt x="20273" y="2343"/>
                    </a:cubicBezTo>
                    <a:cubicBezTo>
                      <a:pt x="20231" y="2329"/>
                      <a:pt x="20189" y="2318"/>
                      <a:pt x="20126" y="2318"/>
                    </a:cubicBezTo>
                    <a:cubicBezTo>
                      <a:pt x="20123" y="2318"/>
                      <a:pt x="20119" y="2318"/>
                      <a:pt x="20116" y="2318"/>
                    </a:cubicBezTo>
                    <a:cubicBezTo>
                      <a:pt x="20099" y="2317"/>
                      <a:pt x="20088" y="2322"/>
                      <a:pt x="20074" y="2318"/>
                    </a:cubicBezTo>
                    <a:cubicBezTo>
                      <a:pt x="20037" y="2310"/>
                      <a:pt x="20004" y="2289"/>
                      <a:pt x="19979" y="2245"/>
                    </a:cubicBezTo>
                    <a:cubicBezTo>
                      <a:pt x="19970" y="2235"/>
                      <a:pt x="19969" y="2233"/>
                      <a:pt x="19958" y="2221"/>
                    </a:cubicBezTo>
                    <a:cubicBezTo>
                      <a:pt x="19845" y="2086"/>
                      <a:pt x="19674" y="2030"/>
                      <a:pt x="19318" y="2010"/>
                    </a:cubicBezTo>
                    <a:lnTo>
                      <a:pt x="19045" y="1993"/>
                    </a:lnTo>
                    <a:lnTo>
                      <a:pt x="19055" y="2115"/>
                    </a:lnTo>
                    <a:cubicBezTo>
                      <a:pt x="19063" y="2184"/>
                      <a:pt x="19065" y="2269"/>
                      <a:pt x="19055" y="2294"/>
                    </a:cubicBezTo>
                    <a:cubicBezTo>
                      <a:pt x="19027" y="2367"/>
                      <a:pt x="18988" y="2295"/>
                      <a:pt x="18971" y="2140"/>
                    </a:cubicBezTo>
                    <a:cubicBezTo>
                      <a:pt x="18968" y="2117"/>
                      <a:pt x="18966" y="2090"/>
                      <a:pt x="18961" y="2066"/>
                    </a:cubicBezTo>
                    <a:cubicBezTo>
                      <a:pt x="18956" y="2046"/>
                      <a:pt x="18955" y="2018"/>
                      <a:pt x="18950" y="2001"/>
                    </a:cubicBezTo>
                    <a:cubicBezTo>
                      <a:pt x="18948" y="1996"/>
                      <a:pt x="18941" y="1998"/>
                      <a:pt x="18940" y="1993"/>
                    </a:cubicBezTo>
                    <a:cubicBezTo>
                      <a:pt x="18920" y="1932"/>
                      <a:pt x="18899" y="1887"/>
                      <a:pt x="18866" y="1855"/>
                    </a:cubicBezTo>
                    <a:cubicBezTo>
                      <a:pt x="18831" y="1826"/>
                      <a:pt x="18766" y="1812"/>
                      <a:pt x="18667" y="1790"/>
                    </a:cubicBezTo>
                    <a:cubicBezTo>
                      <a:pt x="18564" y="1771"/>
                      <a:pt x="18306" y="1732"/>
                      <a:pt x="17964" y="1693"/>
                    </a:cubicBezTo>
                    <a:cubicBezTo>
                      <a:pt x="17785" y="1673"/>
                      <a:pt x="17902" y="1685"/>
                      <a:pt x="17754" y="1668"/>
                    </a:cubicBezTo>
                    <a:cubicBezTo>
                      <a:pt x="17661" y="1659"/>
                      <a:pt x="17602" y="1655"/>
                      <a:pt x="17491" y="1644"/>
                    </a:cubicBezTo>
                    <a:cubicBezTo>
                      <a:pt x="17370" y="1631"/>
                      <a:pt x="16983" y="1592"/>
                      <a:pt x="16641" y="1554"/>
                    </a:cubicBezTo>
                    <a:lnTo>
                      <a:pt x="16021" y="1481"/>
                    </a:lnTo>
                    <a:lnTo>
                      <a:pt x="15958" y="1400"/>
                    </a:lnTo>
                    <a:cubicBezTo>
                      <a:pt x="15693" y="1065"/>
                      <a:pt x="15458" y="875"/>
                      <a:pt x="15098" y="693"/>
                    </a:cubicBezTo>
                    <a:cubicBezTo>
                      <a:pt x="14824" y="555"/>
                      <a:pt x="14680" y="482"/>
                      <a:pt x="14646" y="482"/>
                    </a:cubicBezTo>
                    <a:cubicBezTo>
                      <a:pt x="14633" y="482"/>
                      <a:pt x="14579" y="462"/>
                      <a:pt x="14520" y="433"/>
                    </a:cubicBezTo>
                    <a:cubicBezTo>
                      <a:pt x="14461" y="404"/>
                      <a:pt x="14391" y="376"/>
                      <a:pt x="14363" y="376"/>
                    </a:cubicBezTo>
                    <a:cubicBezTo>
                      <a:pt x="14335" y="376"/>
                      <a:pt x="14297" y="363"/>
                      <a:pt x="14289" y="351"/>
                    </a:cubicBezTo>
                    <a:cubicBezTo>
                      <a:pt x="14282" y="339"/>
                      <a:pt x="14180" y="322"/>
                      <a:pt x="14069" y="303"/>
                    </a:cubicBezTo>
                    <a:cubicBezTo>
                      <a:pt x="13958" y="285"/>
                      <a:pt x="13855" y="252"/>
                      <a:pt x="13838" y="238"/>
                    </a:cubicBezTo>
                    <a:cubicBezTo>
                      <a:pt x="13821" y="225"/>
                      <a:pt x="13789" y="218"/>
                      <a:pt x="13764" y="221"/>
                    </a:cubicBezTo>
                    <a:cubicBezTo>
                      <a:pt x="13738" y="224"/>
                      <a:pt x="13701" y="229"/>
                      <a:pt x="13680" y="221"/>
                    </a:cubicBezTo>
                    <a:cubicBezTo>
                      <a:pt x="13547" y="170"/>
                      <a:pt x="13152" y="109"/>
                      <a:pt x="12798" y="83"/>
                    </a:cubicBezTo>
                    <a:cubicBezTo>
                      <a:pt x="12748" y="80"/>
                      <a:pt x="12553" y="54"/>
                      <a:pt x="12368" y="35"/>
                    </a:cubicBezTo>
                    <a:cubicBezTo>
                      <a:pt x="12254" y="23"/>
                      <a:pt x="12081" y="16"/>
                      <a:pt x="11885" y="10"/>
                    </a:cubicBezTo>
                    <a:cubicBezTo>
                      <a:pt x="11863" y="9"/>
                      <a:pt x="11845" y="3"/>
                      <a:pt x="11822" y="2"/>
                    </a:cubicBezTo>
                    <a:cubicBezTo>
                      <a:pt x="11603" y="-3"/>
                      <a:pt x="11360" y="1"/>
                      <a:pt x="11087" y="2"/>
                    </a:cubicBezTo>
                    <a:cubicBezTo>
                      <a:pt x="11042" y="2"/>
                      <a:pt x="11014" y="2"/>
                      <a:pt x="10972" y="2"/>
                    </a:cubicBezTo>
                    <a:close/>
                    <a:moveTo>
                      <a:pt x="11234" y="473"/>
                    </a:moveTo>
                    <a:cubicBezTo>
                      <a:pt x="11755" y="474"/>
                      <a:pt x="12325" y="501"/>
                      <a:pt x="12914" y="555"/>
                    </a:cubicBezTo>
                    <a:cubicBezTo>
                      <a:pt x="13424" y="602"/>
                      <a:pt x="13581" y="626"/>
                      <a:pt x="13806" y="709"/>
                    </a:cubicBezTo>
                    <a:cubicBezTo>
                      <a:pt x="14008" y="783"/>
                      <a:pt x="14066" y="833"/>
                      <a:pt x="14174" y="969"/>
                    </a:cubicBezTo>
                    <a:cubicBezTo>
                      <a:pt x="14235" y="1045"/>
                      <a:pt x="14257" y="1092"/>
                      <a:pt x="14258" y="1189"/>
                    </a:cubicBezTo>
                    <a:cubicBezTo>
                      <a:pt x="14259" y="1280"/>
                      <a:pt x="14254" y="1316"/>
                      <a:pt x="14226" y="1319"/>
                    </a:cubicBezTo>
                    <a:cubicBezTo>
                      <a:pt x="14204" y="1321"/>
                      <a:pt x="13935" y="1305"/>
                      <a:pt x="13628" y="1286"/>
                    </a:cubicBezTo>
                    <a:cubicBezTo>
                      <a:pt x="12481" y="1216"/>
                      <a:pt x="10953" y="1147"/>
                      <a:pt x="9407" y="1099"/>
                    </a:cubicBezTo>
                    <a:cubicBezTo>
                      <a:pt x="9101" y="1090"/>
                      <a:pt x="8840" y="1081"/>
                      <a:pt x="8830" y="1075"/>
                    </a:cubicBezTo>
                    <a:cubicBezTo>
                      <a:pt x="8796" y="1055"/>
                      <a:pt x="8949" y="827"/>
                      <a:pt x="9040" y="766"/>
                    </a:cubicBezTo>
                    <a:cubicBezTo>
                      <a:pt x="9199" y="658"/>
                      <a:pt x="9355" y="622"/>
                      <a:pt x="9848" y="555"/>
                    </a:cubicBezTo>
                    <a:cubicBezTo>
                      <a:pt x="10243" y="501"/>
                      <a:pt x="10713" y="473"/>
                      <a:pt x="11234" y="473"/>
                    </a:cubicBezTo>
                    <a:close/>
                    <a:moveTo>
                      <a:pt x="5597" y="21231"/>
                    </a:moveTo>
                    <a:cubicBezTo>
                      <a:pt x="5593" y="21228"/>
                      <a:pt x="5586" y="21240"/>
                      <a:pt x="5576" y="21256"/>
                    </a:cubicBezTo>
                    <a:cubicBezTo>
                      <a:pt x="5562" y="21278"/>
                      <a:pt x="5544" y="21310"/>
                      <a:pt x="5544" y="21329"/>
                    </a:cubicBezTo>
                    <a:cubicBezTo>
                      <a:pt x="5544" y="21348"/>
                      <a:pt x="5562" y="21354"/>
                      <a:pt x="5576" y="21345"/>
                    </a:cubicBezTo>
                    <a:cubicBezTo>
                      <a:pt x="5590" y="21336"/>
                      <a:pt x="5597" y="21304"/>
                      <a:pt x="5597" y="21272"/>
                    </a:cubicBezTo>
                    <a:cubicBezTo>
                      <a:pt x="5596" y="21249"/>
                      <a:pt x="5600" y="21234"/>
                      <a:pt x="5597" y="21231"/>
                    </a:cubicBezTo>
                    <a:close/>
                    <a:moveTo>
                      <a:pt x="5586" y="21483"/>
                    </a:moveTo>
                    <a:cubicBezTo>
                      <a:pt x="5576" y="21476"/>
                      <a:pt x="5555" y="21490"/>
                      <a:pt x="5555" y="21524"/>
                    </a:cubicBezTo>
                    <a:cubicBezTo>
                      <a:pt x="5555" y="21559"/>
                      <a:pt x="5576" y="21597"/>
                      <a:pt x="5586" y="21597"/>
                    </a:cubicBezTo>
                    <a:cubicBezTo>
                      <a:pt x="5598" y="21579"/>
                      <a:pt x="5592" y="21548"/>
                      <a:pt x="5586" y="21508"/>
                    </a:cubicBezTo>
                    <a:cubicBezTo>
                      <a:pt x="5583" y="21499"/>
                      <a:pt x="5591" y="21486"/>
                      <a:pt x="5586" y="21483"/>
                    </a:cubicBezTo>
                    <a:close/>
                  </a:path>
                </a:pathLst>
              </a:custGeom>
              <a:ln w="12700" cap="flat">
                <a:noFill/>
                <a:miter lim="400000"/>
              </a:ln>
              <a:effectLst>
                <a:outerShdw blurRad="63500" dist="38100" dir="2700000" rotWithShape="0">
                  <a:srgbClr val="6A6A6A">
                    <a:alpha val="59999"/>
                  </a:srgbClr>
                </a:outerShdw>
              </a:effectLst>
            </p:spPr>
          </p:pic>
          <p:pic>
            <p:nvPicPr>
              <p:cNvPr id="270" name="url?sa=i&amp;rct=j&amp;q=&amp;esrc=s&amp;source=images&amp;cd=&amp;docid=OUNuaBpoH8xTjM&amp;tbnid=Ha3lKm70ncIKsM-&amp;ved=&amp;url=http%3A%2F%2Fwww.integrisequipment.com%2FIntelliVue_MP70_p%2Fpivmp70.png" descr="url?sa=i&amp;rct=j&amp;q=&amp;esrc=s&amp;source=images&amp;cd=&amp;docid=OUNuaBpoH8xTjM&amp;tbnid=Ha3lKm70ncIKsM-&amp;ved=&amp;url=http%3A%2F%2Fwww.integrisequipment.com%2FIntelliVue_MP70_p%2Fpivmp70.png"/>
              <p:cNvPicPr>
                <a:picLocks noChangeAspect="1"/>
              </p:cNvPicPr>
              <p:nvPr/>
            </p:nvPicPr>
            <p:blipFill>
              <a:blip r:embed="rId18">
                <a:extLst/>
              </a:blip>
              <a:srcRect l="4664" t="6674" r="13669" b="5682"/>
              <a:stretch>
                <a:fillRect/>
              </a:stretch>
            </p:blipFill>
            <p:spPr>
              <a:xfrm>
                <a:off x="96840" y="874678"/>
                <a:ext cx="791348" cy="1183085"/>
              </a:xfrm>
              <a:custGeom>
                <a:avLst/>
                <a:gdLst/>
                <a:ahLst/>
                <a:cxnLst>
                  <a:cxn ang="0">
                    <a:pos x="wd2" y="hd2"/>
                  </a:cxn>
                  <a:cxn ang="5400000">
                    <a:pos x="wd2" y="hd2"/>
                  </a:cxn>
                  <a:cxn ang="10800000">
                    <a:pos x="wd2" y="hd2"/>
                  </a:cxn>
                  <a:cxn ang="16200000">
                    <a:pos x="wd2" y="hd2"/>
                  </a:cxn>
                </a:cxnLst>
                <a:rect l="0" t="0" r="r" b="b"/>
                <a:pathLst>
                  <a:path w="21589" h="21592" extrusionOk="0">
                    <a:moveTo>
                      <a:pt x="7340" y="0"/>
                    </a:moveTo>
                    <a:cubicBezTo>
                      <a:pt x="7323" y="1"/>
                      <a:pt x="7305" y="11"/>
                      <a:pt x="7297" y="22"/>
                    </a:cubicBezTo>
                    <a:cubicBezTo>
                      <a:pt x="7282" y="44"/>
                      <a:pt x="7010" y="57"/>
                      <a:pt x="6691" y="50"/>
                    </a:cubicBezTo>
                    <a:cubicBezTo>
                      <a:pt x="5845" y="32"/>
                      <a:pt x="2247" y="39"/>
                      <a:pt x="1721" y="58"/>
                    </a:cubicBezTo>
                    <a:cubicBezTo>
                      <a:pt x="1473" y="67"/>
                      <a:pt x="1043" y="72"/>
                      <a:pt x="757" y="79"/>
                    </a:cubicBezTo>
                    <a:cubicBezTo>
                      <a:pt x="460" y="86"/>
                      <a:pt x="214" y="120"/>
                      <a:pt x="184" y="152"/>
                    </a:cubicBezTo>
                    <a:cubicBezTo>
                      <a:pt x="113" y="228"/>
                      <a:pt x="69" y="1144"/>
                      <a:pt x="32" y="3455"/>
                    </a:cubicBezTo>
                    <a:cubicBezTo>
                      <a:pt x="-10" y="6053"/>
                      <a:pt x="-11" y="14172"/>
                      <a:pt x="32" y="14407"/>
                    </a:cubicBezTo>
                    <a:cubicBezTo>
                      <a:pt x="104" y="14797"/>
                      <a:pt x="107" y="14796"/>
                      <a:pt x="443" y="14914"/>
                    </a:cubicBezTo>
                    <a:cubicBezTo>
                      <a:pt x="621" y="14977"/>
                      <a:pt x="895" y="15084"/>
                      <a:pt x="1050" y="15153"/>
                    </a:cubicBezTo>
                    <a:lnTo>
                      <a:pt x="1331" y="15283"/>
                    </a:lnTo>
                    <a:lnTo>
                      <a:pt x="1342" y="15696"/>
                    </a:lnTo>
                    <a:cubicBezTo>
                      <a:pt x="1359" y="16138"/>
                      <a:pt x="1436" y="16290"/>
                      <a:pt x="1645" y="16290"/>
                    </a:cubicBezTo>
                    <a:cubicBezTo>
                      <a:pt x="1704" y="16290"/>
                      <a:pt x="1805" y="16344"/>
                      <a:pt x="1873" y="16406"/>
                    </a:cubicBezTo>
                    <a:cubicBezTo>
                      <a:pt x="2074" y="16588"/>
                      <a:pt x="2294" y="16682"/>
                      <a:pt x="2425" y="16652"/>
                    </a:cubicBezTo>
                    <a:cubicBezTo>
                      <a:pt x="2502" y="16635"/>
                      <a:pt x="2689" y="16688"/>
                      <a:pt x="2945" y="16797"/>
                    </a:cubicBezTo>
                    <a:cubicBezTo>
                      <a:pt x="3121" y="16873"/>
                      <a:pt x="3252" y="16921"/>
                      <a:pt x="3345" y="16956"/>
                    </a:cubicBezTo>
                    <a:cubicBezTo>
                      <a:pt x="3391" y="16946"/>
                      <a:pt x="3427" y="16955"/>
                      <a:pt x="3464" y="17000"/>
                    </a:cubicBezTo>
                    <a:cubicBezTo>
                      <a:pt x="3501" y="17043"/>
                      <a:pt x="3544" y="17066"/>
                      <a:pt x="3562" y="17050"/>
                    </a:cubicBezTo>
                    <a:cubicBezTo>
                      <a:pt x="3580" y="17034"/>
                      <a:pt x="3670" y="17053"/>
                      <a:pt x="3757" y="17094"/>
                    </a:cubicBezTo>
                    <a:cubicBezTo>
                      <a:pt x="4182" y="17292"/>
                      <a:pt x="6015" y="17957"/>
                      <a:pt x="8835" y="18934"/>
                    </a:cubicBezTo>
                    <a:cubicBezTo>
                      <a:pt x="10118" y="19379"/>
                      <a:pt x="11236" y="19767"/>
                      <a:pt x="11314" y="19796"/>
                    </a:cubicBezTo>
                    <a:cubicBezTo>
                      <a:pt x="11391" y="19824"/>
                      <a:pt x="11466" y="19844"/>
                      <a:pt x="11476" y="19839"/>
                    </a:cubicBezTo>
                    <a:cubicBezTo>
                      <a:pt x="11484" y="19835"/>
                      <a:pt x="11538" y="19866"/>
                      <a:pt x="11606" y="19904"/>
                    </a:cubicBezTo>
                    <a:cubicBezTo>
                      <a:pt x="11613" y="19906"/>
                      <a:pt x="11628" y="19907"/>
                      <a:pt x="11639" y="19912"/>
                    </a:cubicBezTo>
                    <a:cubicBezTo>
                      <a:pt x="11705" y="19948"/>
                      <a:pt x="11758" y="19975"/>
                      <a:pt x="11758" y="19962"/>
                    </a:cubicBezTo>
                    <a:cubicBezTo>
                      <a:pt x="11758" y="19946"/>
                      <a:pt x="11818" y="19964"/>
                      <a:pt x="11888" y="19998"/>
                    </a:cubicBezTo>
                    <a:cubicBezTo>
                      <a:pt x="11957" y="20031"/>
                      <a:pt x="12065" y="20062"/>
                      <a:pt x="12126" y="20071"/>
                    </a:cubicBezTo>
                    <a:cubicBezTo>
                      <a:pt x="12188" y="20080"/>
                      <a:pt x="12258" y="20110"/>
                      <a:pt x="12288" y="20136"/>
                    </a:cubicBezTo>
                    <a:cubicBezTo>
                      <a:pt x="12318" y="20163"/>
                      <a:pt x="12377" y="20187"/>
                      <a:pt x="12418" y="20187"/>
                    </a:cubicBezTo>
                    <a:cubicBezTo>
                      <a:pt x="12459" y="20187"/>
                      <a:pt x="12585" y="20221"/>
                      <a:pt x="12700" y="20266"/>
                    </a:cubicBezTo>
                    <a:cubicBezTo>
                      <a:pt x="12815" y="20311"/>
                      <a:pt x="12922" y="20349"/>
                      <a:pt x="12938" y="20353"/>
                    </a:cubicBezTo>
                    <a:cubicBezTo>
                      <a:pt x="13113" y="20394"/>
                      <a:pt x="13445" y="20513"/>
                      <a:pt x="13534" y="20563"/>
                    </a:cubicBezTo>
                    <a:cubicBezTo>
                      <a:pt x="13584" y="20592"/>
                      <a:pt x="13632" y="20605"/>
                      <a:pt x="13663" y="20614"/>
                    </a:cubicBezTo>
                    <a:cubicBezTo>
                      <a:pt x="13677" y="20617"/>
                      <a:pt x="13681" y="20624"/>
                      <a:pt x="13696" y="20629"/>
                    </a:cubicBezTo>
                    <a:cubicBezTo>
                      <a:pt x="13714" y="20631"/>
                      <a:pt x="13732" y="20628"/>
                      <a:pt x="13739" y="20629"/>
                    </a:cubicBezTo>
                    <a:cubicBezTo>
                      <a:pt x="13746" y="20631"/>
                      <a:pt x="13790" y="20641"/>
                      <a:pt x="13837" y="20650"/>
                    </a:cubicBezTo>
                    <a:cubicBezTo>
                      <a:pt x="13861" y="20654"/>
                      <a:pt x="13927" y="20672"/>
                      <a:pt x="13977" y="20687"/>
                    </a:cubicBezTo>
                    <a:cubicBezTo>
                      <a:pt x="13980" y="20688"/>
                      <a:pt x="13987" y="20694"/>
                      <a:pt x="13988" y="20694"/>
                    </a:cubicBezTo>
                    <a:cubicBezTo>
                      <a:pt x="14030" y="20707"/>
                      <a:pt x="14055" y="20715"/>
                      <a:pt x="14097" y="20730"/>
                    </a:cubicBezTo>
                    <a:cubicBezTo>
                      <a:pt x="14189" y="20764"/>
                      <a:pt x="14293" y="20795"/>
                      <a:pt x="14324" y="20802"/>
                    </a:cubicBezTo>
                    <a:cubicBezTo>
                      <a:pt x="14355" y="20809"/>
                      <a:pt x="14447" y="20847"/>
                      <a:pt x="14540" y="20882"/>
                    </a:cubicBezTo>
                    <a:cubicBezTo>
                      <a:pt x="14632" y="20916"/>
                      <a:pt x="14731" y="20943"/>
                      <a:pt x="14746" y="20947"/>
                    </a:cubicBezTo>
                    <a:cubicBezTo>
                      <a:pt x="15178" y="21041"/>
                      <a:pt x="15387" y="21160"/>
                      <a:pt x="15428" y="21310"/>
                    </a:cubicBezTo>
                    <a:cubicBezTo>
                      <a:pt x="15430" y="21313"/>
                      <a:pt x="15438" y="21321"/>
                      <a:pt x="15439" y="21324"/>
                    </a:cubicBezTo>
                    <a:cubicBezTo>
                      <a:pt x="15499" y="21347"/>
                      <a:pt x="15568" y="21362"/>
                      <a:pt x="15623" y="21389"/>
                    </a:cubicBezTo>
                    <a:cubicBezTo>
                      <a:pt x="15761" y="21457"/>
                      <a:pt x="15906" y="21512"/>
                      <a:pt x="15948" y="21512"/>
                    </a:cubicBezTo>
                    <a:cubicBezTo>
                      <a:pt x="15953" y="21512"/>
                      <a:pt x="15962" y="21524"/>
                      <a:pt x="15970" y="21527"/>
                    </a:cubicBezTo>
                    <a:cubicBezTo>
                      <a:pt x="16060" y="21514"/>
                      <a:pt x="16136" y="21505"/>
                      <a:pt x="16208" y="21498"/>
                    </a:cubicBezTo>
                    <a:cubicBezTo>
                      <a:pt x="16351" y="21483"/>
                      <a:pt x="16579" y="21532"/>
                      <a:pt x="16706" y="21592"/>
                    </a:cubicBezTo>
                    <a:lnTo>
                      <a:pt x="16717" y="21585"/>
                    </a:lnTo>
                    <a:cubicBezTo>
                      <a:pt x="16790" y="21517"/>
                      <a:pt x="16960" y="21399"/>
                      <a:pt x="17107" y="21324"/>
                    </a:cubicBezTo>
                    <a:cubicBezTo>
                      <a:pt x="17185" y="21285"/>
                      <a:pt x="17253" y="21255"/>
                      <a:pt x="17323" y="21237"/>
                    </a:cubicBezTo>
                    <a:cubicBezTo>
                      <a:pt x="17330" y="21213"/>
                      <a:pt x="17348" y="21186"/>
                      <a:pt x="17399" y="21157"/>
                    </a:cubicBezTo>
                    <a:cubicBezTo>
                      <a:pt x="17443" y="21133"/>
                      <a:pt x="17491" y="21120"/>
                      <a:pt x="17572" y="21114"/>
                    </a:cubicBezTo>
                    <a:cubicBezTo>
                      <a:pt x="17595" y="21051"/>
                      <a:pt x="17732" y="20974"/>
                      <a:pt x="17789" y="21005"/>
                    </a:cubicBezTo>
                    <a:cubicBezTo>
                      <a:pt x="17748" y="20960"/>
                      <a:pt x="17832" y="20889"/>
                      <a:pt x="18016" y="20788"/>
                    </a:cubicBezTo>
                    <a:cubicBezTo>
                      <a:pt x="18147" y="20716"/>
                      <a:pt x="18283" y="20629"/>
                      <a:pt x="18308" y="20592"/>
                    </a:cubicBezTo>
                    <a:cubicBezTo>
                      <a:pt x="18405" y="20448"/>
                      <a:pt x="18653" y="20381"/>
                      <a:pt x="18871" y="20440"/>
                    </a:cubicBezTo>
                    <a:cubicBezTo>
                      <a:pt x="19385" y="20578"/>
                      <a:pt x="20291" y="20251"/>
                      <a:pt x="20907" y="19709"/>
                    </a:cubicBezTo>
                    <a:lnTo>
                      <a:pt x="21286" y="19376"/>
                    </a:lnTo>
                    <a:cubicBezTo>
                      <a:pt x="21281" y="19373"/>
                      <a:pt x="21268" y="19371"/>
                      <a:pt x="21264" y="19368"/>
                    </a:cubicBezTo>
                    <a:cubicBezTo>
                      <a:pt x="21203" y="19303"/>
                      <a:pt x="21242" y="19265"/>
                      <a:pt x="21362" y="19260"/>
                    </a:cubicBezTo>
                    <a:cubicBezTo>
                      <a:pt x="21353" y="19241"/>
                      <a:pt x="21351" y="19222"/>
                      <a:pt x="21351" y="19194"/>
                    </a:cubicBezTo>
                    <a:cubicBezTo>
                      <a:pt x="21351" y="19121"/>
                      <a:pt x="21384" y="19091"/>
                      <a:pt x="21427" y="19093"/>
                    </a:cubicBezTo>
                    <a:cubicBezTo>
                      <a:pt x="21435" y="19024"/>
                      <a:pt x="21458" y="18755"/>
                      <a:pt x="21481" y="18492"/>
                    </a:cubicBezTo>
                    <a:cubicBezTo>
                      <a:pt x="21508" y="18191"/>
                      <a:pt x="21552" y="18027"/>
                      <a:pt x="21589" y="18014"/>
                    </a:cubicBezTo>
                    <a:cubicBezTo>
                      <a:pt x="21577" y="17970"/>
                      <a:pt x="21560" y="17918"/>
                      <a:pt x="21546" y="17891"/>
                    </a:cubicBezTo>
                    <a:cubicBezTo>
                      <a:pt x="21519" y="17836"/>
                      <a:pt x="21487" y="17736"/>
                      <a:pt x="21470" y="17666"/>
                    </a:cubicBezTo>
                    <a:cubicBezTo>
                      <a:pt x="21412" y="17431"/>
                      <a:pt x="21224" y="17113"/>
                      <a:pt x="20896" y="16688"/>
                    </a:cubicBezTo>
                    <a:cubicBezTo>
                      <a:pt x="20751" y="16501"/>
                      <a:pt x="20721" y="16401"/>
                      <a:pt x="20690" y="16073"/>
                    </a:cubicBezTo>
                    <a:cubicBezTo>
                      <a:pt x="20612" y="15229"/>
                      <a:pt x="20366" y="14001"/>
                      <a:pt x="20171" y="13494"/>
                    </a:cubicBezTo>
                    <a:cubicBezTo>
                      <a:pt x="20127" y="13378"/>
                      <a:pt x="20084" y="13209"/>
                      <a:pt x="20084" y="13117"/>
                    </a:cubicBezTo>
                    <a:cubicBezTo>
                      <a:pt x="20084" y="13024"/>
                      <a:pt x="20063" y="12933"/>
                      <a:pt x="20030" y="12915"/>
                    </a:cubicBezTo>
                    <a:cubicBezTo>
                      <a:pt x="19997" y="12897"/>
                      <a:pt x="19968" y="12827"/>
                      <a:pt x="19976" y="12755"/>
                    </a:cubicBezTo>
                    <a:cubicBezTo>
                      <a:pt x="19985" y="12683"/>
                      <a:pt x="19973" y="12593"/>
                      <a:pt x="19943" y="12552"/>
                    </a:cubicBezTo>
                    <a:cubicBezTo>
                      <a:pt x="19870" y="12451"/>
                      <a:pt x="19751" y="12062"/>
                      <a:pt x="19748" y="11908"/>
                    </a:cubicBezTo>
                    <a:cubicBezTo>
                      <a:pt x="19746" y="11838"/>
                      <a:pt x="19723" y="11753"/>
                      <a:pt x="19694" y="11727"/>
                    </a:cubicBezTo>
                    <a:cubicBezTo>
                      <a:pt x="19665" y="11701"/>
                      <a:pt x="19633" y="11588"/>
                      <a:pt x="19618" y="11473"/>
                    </a:cubicBezTo>
                    <a:cubicBezTo>
                      <a:pt x="19602" y="11357"/>
                      <a:pt x="19578" y="11254"/>
                      <a:pt x="19564" y="11234"/>
                    </a:cubicBezTo>
                    <a:cubicBezTo>
                      <a:pt x="19550" y="11214"/>
                      <a:pt x="19518" y="10177"/>
                      <a:pt x="19499" y="8931"/>
                    </a:cubicBezTo>
                    <a:cubicBezTo>
                      <a:pt x="19480" y="7685"/>
                      <a:pt x="19451" y="6412"/>
                      <a:pt x="19434" y="6113"/>
                    </a:cubicBezTo>
                    <a:cubicBezTo>
                      <a:pt x="19418" y="5815"/>
                      <a:pt x="19393" y="4628"/>
                      <a:pt x="19380" y="3477"/>
                    </a:cubicBezTo>
                    <a:cubicBezTo>
                      <a:pt x="19367" y="2324"/>
                      <a:pt x="19347" y="1166"/>
                      <a:pt x="19326" y="898"/>
                    </a:cubicBezTo>
                    <a:cubicBezTo>
                      <a:pt x="19275" y="250"/>
                      <a:pt x="19276" y="260"/>
                      <a:pt x="18352" y="246"/>
                    </a:cubicBezTo>
                    <a:cubicBezTo>
                      <a:pt x="16398" y="216"/>
                      <a:pt x="15277" y="170"/>
                      <a:pt x="15212" y="123"/>
                    </a:cubicBezTo>
                    <a:cubicBezTo>
                      <a:pt x="15169" y="91"/>
                      <a:pt x="15102" y="90"/>
                      <a:pt x="15060" y="116"/>
                    </a:cubicBezTo>
                    <a:cubicBezTo>
                      <a:pt x="15022" y="140"/>
                      <a:pt x="14885" y="157"/>
                      <a:pt x="14746" y="152"/>
                    </a:cubicBezTo>
                    <a:cubicBezTo>
                      <a:pt x="14607" y="147"/>
                      <a:pt x="13789" y="122"/>
                      <a:pt x="12938" y="108"/>
                    </a:cubicBezTo>
                    <a:cubicBezTo>
                      <a:pt x="12087" y="94"/>
                      <a:pt x="11346" y="80"/>
                      <a:pt x="11292" y="79"/>
                    </a:cubicBezTo>
                    <a:cubicBezTo>
                      <a:pt x="11238" y="77"/>
                      <a:pt x="11088" y="77"/>
                      <a:pt x="10957" y="79"/>
                    </a:cubicBezTo>
                    <a:cubicBezTo>
                      <a:pt x="10031" y="90"/>
                      <a:pt x="9041" y="80"/>
                      <a:pt x="8986" y="50"/>
                    </a:cubicBezTo>
                    <a:cubicBezTo>
                      <a:pt x="8892" y="-1"/>
                      <a:pt x="8706" y="-8"/>
                      <a:pt x="8640" y="36"/>
                    </a:cubicBezTo>
                    <a:cubicBezTo>
                      <a:pt x="8569" y="84"/>
                      <a:pt x="7484" y="72"/>
                      <a:pt x="7395" y="22"/>
                    </a:cubicBezTo>
                    <a:cubicBezTo>
                      <a:pt x="7377" y="11"/>
                      <a:pt x="7357" y="0"/>
                      <a:pt x="7340" y="0"/>
                    </a:cubicBezTo>
                    <a:close/>
                  </a:path>
                </a:pathLst>
              </a:custGeom>
              <a:ln w="12700" cap="flat">
                <a:noFill/>
                <a:miter lim="400000"/>
              </a:ln>
              <a:effectLst>
                <a:outerShdw blurRad="63500" dist="38100" dir="2700000" rotWithShape="0">
                  <a:srgbClr val="6A6A6A">
                    <a:alpha val="59999"/>
                  </a:srgbClr>
                </a:outerShdw>
              </a:effectLst>
            </p:spPr>
          </p:pic>
          <p:pic>
            <p:nvPicPr>
              <p:cNvPr id="271" name="Pump Asena CC.jpg" descr="Pump Asena CC.jpg"/>
              <p:cNvPicPr>
                <a:picLocks noChangeAspect="1"/>
              </p:cNvPicPr>
              <p:nvPr/>
            </p:nvPicPr>
            <p:blipFill>
              <a:blip r:embed="rId19">
                <a:extLst/>
              </a:blip>
              <a:srcRect l="2885" t="26424" r="4886" b="27029"/>
              <a:stretch>
                <a:fillRect/>
              </a:stretch>
            </p:blipFill>
            <p:spPr>
              <a:xfrm>
                <a:off x="166" y="-85"/>
                <a:ext cx="1097814" cy="484283"/>
              </a:xfrm>
              <a:custGeom>
                <a:avLst/>
                <a:gdLst/>
                <a:ahLst/>
                <a:cxnLst>
                  <a:cxn ang="0">
                    <a:pos x="wd2" y="hd2"/>
                  </a:cxn>
                  <a:cxn ang="5400000">
                    <a:pos x="wd2" y="hd2"/>
                  </a:cxn>
                  <a:cxn ang="10800000">
                    <a:pos x="wd2" y="hd2"/>
                  </a:cxn>
                  <a:cxn ang="16200000">
                    <a:pos x="wd2" y="hd2"/>
                  </a:cxn>
                </a:cxnLst>
                <a:rect l="0" t="0" r="r" b="b"/>
                <a:pathLst>
                  <a:path w="21415" h="21527" extrusionOk="0">
                    <a:moveTo>
                      <a:pt x="13358" y="4"/>
                    </a:moveTo>
                    <a:cubicBezTo>
                      <a:pt x="12775" y="21"/>
                      <a:pt x="12111" y="98"/>
                      <a:pt x="11725" y="198"/>
                    </a:cubicBezTo>
                    <a:cubicBezTo>
                      <a:pt x="10983" y="392"/>
                      <a:pt x="9607" y="407"/>
                      <a:pt x="9425" y="216"/>
                    </a:cubicBezTo>
                    <a:cubicBezTo>
                      <a:pt x="9287" y="71"/>
                      <a:pt x="9078" y="77"/>
                      <a:pt x="9007" y="251"/>
                    </a:cubicBezTo>
                    <a:cubicBezTo>
                      <a:pt x="8967" y="350"/>
                      <a:pt x="8779" y="404"/>
                      <a:pt x="7049" y="692"/>
                    </a:cubicBezTo>
                    <a:cubicBezTo>
                      <a:pt x="5949" y="875"/>
                      <a:pt x="4541" y="1167"/>
                      <a:pt x="4339" y="1257"/>
                    </a:cubicBezTo>
                    <a:cubicBezTo>
                      <a:pt x="4218" y="1311"/>
                      <a:pt x="3785" y="2083"/>
                      <a:pt x="3758" y="2297"/>
                    </a:cubicBezTo>
                    <a:cubicBezTo>
                      <a:pt x="3749" y="2362"/>
                      <a:pt x="3720" y="2403"/>
                      <a:pt x="3697" y="2403"/>
                    </a:cubicBezTo>
                    <a:cubicBezTo>
                      <a:pt x="3673" y="2403"/>
                      <a:pt x="3632" y="2531"/>
                      <a:pt x="3596" y="2686"/>
                    </a:cubicBezTo>
                    <a:cubicBezTo>
                      <a:pt x="3560" y="2840"/>
                      <a:pt x="3485" y="3096"/>
                      <a:pt x="3426" y="3250"/>
                    </a:cubicBezTo>
                    <a:cubicBezTo>
                      <a:pt x="3368" y="3404"/>
                      <a:pt x="3296" y="3686"/>
                      <a:pt x="3271" y="3867"/>
                    </a:cubicBezTo>
                    <a:cubicBezTo>
                      <a:pt x="3229" y="4184"/>
                      <a:pt x="3213" y="4210"/>
                      <a:pt x="3023" y="4326"/>
                    </a:cubicBezTo>
                    <a:cubicBezTo>
                      <a:pt x="2914" y="4393"/>
                      <a:pt x="2818" y="4442"/>
                      <a:pt x="2806" y="4432"/>
                    </a:cubicBezTo>
                    <a:cubicBezTo>
                      <a:pt x="2774" y="4406"/>
                      <a:pt x="2551" y="4735"/>
                      <a:pt x="2442" y="4979"/>
                    </a:cubicBezTo>
                    <a:cubicBezTo>
                      <a:pt x="2392" y="5092"/>
                      <a:pt x="2340" y="5191"/>
                      <a:pt x="2326" y="5191"/>
                    </a:cubicBezTo>
                    <a:cubicBezTo>
                      <a:pt x="2289" y="5191"/>
                      <a:pt x="2171" y="5664"/>
                      <a:pt x="2171" y="5826"/>
                    </a:cubicBezTo>
                    <a:cubicBezTo>
                      <a:pt x="2171" y="5902"/>
                      <a:pt x="2157" y="6052"/>
                      <a:pt x="2140" y="6143"/>
                    </a:cubicBezTo>
                    <a:cubicBezTo>
                      <a:pt x="2125" y="6231"/>
                      <a:pt x="2135" y="6329"/>
                      <a:pt x="2148" y="6426"/>
                    </a:cubicBezTo>
                    <a:lnTo>
                      <a:pt x="2156" y="6443"/>
                    </a:lnTo>
                    <a:lnTo>
                      <a:pt x="2156" y="6514"/>
                    </a:lnTo>
                    <a:cubicBezTo>
                      <a:pt x="2174" y="6594"/>
                      <a:pt x="2206" y="6651"/>
                      <a:pt x="2233" y="6637"/>
                    </a:cubicBezTo>
                    <a:cubicBezTo>
                      <a:pt x="2255" y="6625"/>
                      <a:pt x="2285" y="6677"/>
                      <a:pt x="2303" y="6761"/>
                    </a:cubicBezTo>
                    <a:cubicBezTo>
                      <a:pt x="2330" y="6886"/>
                      <a:pt x="2321" y="6954"/>
                      <a:pt x="2257" y="7114"/>
                    </a:cubicBezTo>
                    <a:cubicBezTo>
                      <a:pt x="2167" y="7337"/>
                      <a:pt x="2144" y="7579"/>
                      <a:pt x="2195" y="7854"/>
                    </a:cubicBezTo>
                    <a:cubicBezTo>
                      <a:pt x="2229" y="8040"/>
                      <a:pt x="2226" y="8061"/>
                      <a:pt x="2156" y="8084"/>
                    </a:cubicBezTo>
                    <a:cubicBezTo>
                      <a:pt x="2139" y="8090"/>
                      <a:pt x="2080" y="8263"/>
                      <a:pt x="2017" y="8472"/>
                    </a:cubicBezTo>
                    <a:cubicBezTo>
                      <a:pt x="1892" y="8884"/>
                      <a:pt x="1767" y="9062"/>
                      <a:pt x="1475" y="9301"/>
                    </a:cubicBezTo>
                    <a:cubicBezTo>
                      <a:pt x="1371" y="9386"/>
                      <a:pt x="1275" y="9513"/>
                      <a:pt x="1258" y="9583"/>
                    </a:cubicBezTo>
                    <a:cubicBezTo>
                      <a:pt x="1254" y="9598"/>
                      <a:pt x="1247" y="9607"/>
                      <a:pt x="1242" y="9619"/>
                    </a:cubicBezTo>
                    <a:cubicBezTo>
                      <a:pt x="1689" y="9287"/>
                      <a:pt x="1887" y="9060"/>
                      <a:pt x="2017" y="8719"/>
                    </a:cubicBezTo>
                    <a:cubicBezTo>
                      <a:pt x="2088" y="8532"/>
                      <a:pt x="2154" y="8407"/>
                      <a:pt x="2171" y="8437"/>
                    </a:cubicBezTo>
                    <a:cubicBezTo>
                      <a:pt x="2187" y="8467"/>
                      <a:pt x="2202" y="8733"/>
                      <a:pt x="2202" y="9019"/>
                    </a:cubicBezTo>
                    <a:cubicBezTo>
                      <a:pt x="2202" y="9501"/>
                      <a:pt x="2210" y="9528"/>
                      <a:pt x="2264" y="9477"/>
                    </a:cubicBezTo>
                    <a:cubicBezTo>
                      <a:pt x="2309" y="9436"/>
                      <a:pt x="2360" y="9534"/>
                      <a:pt x="2489" y="9883"/>
                    </a:cubicBezTo>
                    <a:cubicBezTo>
                      <a:pt x="2583" y="10137"/>
                      <a:pt x="2749" y="10469"/>
                      <a:pt x="2853" y="10624"/>
                    </a:cubicBezTo>
                    <a:cubicBezTo>
                      <a:pt x="3069" y="10945"/>
                      <a:pt x="3060" y="10838"/>
                      <a:pt x="3093" y="12494"/>
                    </a:cubicBezTo>
                    <a:cubicBezTo>
                      <a:pt x="3110" y="13374"/>
                      <a:pt x="3156" y="14547"/>
                      <a:pt x="3232" y="15617"/>
                    </a:cubicBezTo>
                    <a:cubicBezTo>
                      <a:pt x="3255" y="15943"/>
                      <a:pt x="3272" y="16226"/>
                      <a:pt x="3263" y="16269"/>
                    </a:cubicBezTo>
                    <a:cubicBezTo>
                      <a:pt x="3254" y="16312"/>
                      <a:pt x="3089" y="16358"/>
                      <a:pt x="2899" y="16358"/>
                    </a:cubicBezTo>
                    <a:cubicBezTo>
                      <a:pt x="2593" y="16358"/>
                      <a:pt x="2553" y="16376"/>
                      <a:pt x="2528" y="16516"/>
                    </a:cubicBezTo>
                    <a:cubicBezTo>
                      <a:pt x="2510" y="16619"/>
                      <a:pt x="2422" y="16724"/>
                      <a:pt x="2295" y="16816"/>
                    </a:cubicBezTo>
                    <a:cubicBezTo>
                      <a:pt x="1889" y="17111"/>
                      <a:pt x="1492" y="17881"/>
                      <a:pt x="1072" y="19163"/>
                    </a:cubicBezTo>
                    <a:cubicBezTo>
                      <a:pt x="969" y="19478"/>
                      <a:pt x="867" y="19727"/>
                      <a:pt x="848" y="19727"/>
                    </a:cubicBezTo>
                    <a:cubicBezTo>
                      <a:pt x="781" y="19727"/>
                      <a:pt x="758" y="19504"/>
                      <a:pt x="724" y="18528"/>
                    </a:cubicBezTo>
                    <a:cubicBezTo>
                      <a:pt x="634" y="15898"/>
                      <a:pt x="493" y="14202"/>
                      <a:pt x="236" y="12776"/>
                    </a:cubicBezTo>
                    <a:cubicBezTo>
                      <a:pt x="51" y="11754"/>
                      <a:pt x="7" y="11335"/>
                      <a:pt x="66" y="10995"/>
                    </a:cubicBezTo>
                    <a:cubicBezTo>
                      <a:pt x="158" y="10462"/>
                      <a:pt x="306" y="10276"/>
                      <a:pt x="979" y="9813"/>
                    </a:cubicBezTo>
                    <a:cubicBezTo>
                      <a:pt x="1057" y="9759"/>
                      <a:pt x="1113" y="9702"/>
                      <a:pt x="1180" y="9654"/>
                    </a:cubicBezTo>
                    <a:cubicBezTo>
                      <a:pt x="1170" y="9652"/>
                      <a:pt x="1161" y="9663"/>
                      <a:pt x="1149" y="9654"/>
                    </a:cubicBezTo>
                    <a:cubicBezTo>
                      <a:pt x="1104" y="9620"/>
                      <a:pt x="941" y="9696"/>
                      <a:pt x="747" y="9830"/>
                    </a:cubicBezTo>
                    <a:cubicBezTo>
                      <a:pt x="-24" y="10365"/>
                      <a:pt x="-146" y="10922"/>
                      <a:pt x="143" y="12565"/>
                    </a:cubicBezTo>
                    <a:cubicBezTo>
                      <a:pt x="311" y="13523"/>
                      <a:pt x="469" y="14805"/>
                      <a:pt x="530" y="15634"/>
                    </a:cubicBezTo>
                    <a:cubicBezTo>
                      <a:pt x="555" y="15965"/>
                      <a:pt x="605" y="16969"/>
                      <a:pt x="646" y="17875"/>
                    </a:cubicBezTo>
                    <a:cubicBezTo>
                      <a:pt x="726" y="19633"/>
                      <a:pt x="770" y="19964"/>
                      <a:pt x="879" y="19868"/>
                    </a:cubicBezTo>
                    <a:cubicBezTo>
                      <a:pt x="914" y="19837"/>
                      <a:pt x="1060" y="19446"/>
                      <a:pt x="1211" y="19004"/>
                    </a:cubicBezTo>
                    <a:cubicBezTo>
                      <a:pt x="1606" y="17852"/>
                      <a:pt x="1924" y="17248"/>
                      <a:pt x="2288" y="16958"/>
                    </a:cubicBezTo>
                    <a:cubicBezTo>
                      <a:pt x="2456" y="16823"/>
                      <a:pt x="2482" y="16824"/>
                      <a:pt x="2512" y="16940"/>
                    </a:cubicBezTo>
                    <a:cubicBezTo>
                      <a:pt x="2538" y="17039"/>
                      <a:pt x="2637" y="17081"/>
                      <a:pt x="2907" y="17116"/>
                    </a:cubicBezTo>
                    <a:cubicBezTo>
                      <a:pt x="3103" y="17142"/>
                      <a:pt x="3282" y="17209"/>
                      <a:pt x="3302" y="17257"/>
                    </a:cubicBezTo>
                    <a:cubicBezTo>
                      <a:pt x="3325" y="17310"/>
                      <a:pt x="3333" y="17549"/>
                      <a:pt x="3333" y="17910"/>
                    </a:cubicBezTo>
                    <a:cubicBezTo>
                      <a:pt x="3333" y="19167"/>
                      <a:pt x="3460" y="20183"/>
                      <a:pt x="3658" y="20574"/>
                    </a:cubicBezTo>
                    <a:cubicBezTo>
                      <a:pt x="3797" y="20848"/>
                      <a:pt x="4441" y="21268"/>
                      <a:pt x="5106" y="21509"/>
                    </a:cubicBezTo>
                    <a:cubicBezTo>
                      <a:pt x="5161" y="21530"/>
                      <a:pt x="6192" y="21522"/>
                      <a:pt x="7397" y="21491"/>
                    </a:cubicBezTo>
                    <a:cubicBezTo>
                      <a:pt x="9933" y="21425"/>
                      <a:pt x="11066" y="21424"/>
                      <a:pt x="11276" y="21509"/>
                    </a:cubicBezTo>
                    <a:cubicBezTo>
                      <a:pt x="11467" y="21587"/>
                      <a:pt x="11603" y="21403"/>
                      <a:pt x="11616" y="21050"/>
                    </a:cubicBezTo>
                    <a:cubicBezTo>
                      <a:pt x="11629" y="20726"/>
                      <a:pt x="11704" y="20740"/>
                      <a:pt x="11717" y="21068"/>
                    </a:cubicBezTo>
                    <a:lnTo>
                      <a:pt x="11725" y="21315"/>
                    </a:lnTo>
                    <a:lnTo>
                      <a:pt x="11949" y="21262"/>
                    </a:lnTo>
                    <a:cubicBezTo>
                      <a:pt x="12070" y="21232"/>
                      <a:pt x="12448" y="21210"/>
                      <a:pt x="12793" y="21209"/>
                    </a:cubicBezTo>
                    <a:lnTo>
                      <a:pt x="13420" y="21209"/>
                    </a:lnTo>
                    <a:lnTo>
                      <a:pt x="13474" y="20856"/>
                    </a:lnTo>
                    <a:cubicBezTo>
                      <a:pt x="13545" y="20409"/>
                      <a:pt x="13577" y="20358"/>
                      <a:pt x="13629" y="20592"/>
                    </a:cubicBezTo>
                    <a:cubicBezTo>
                      <a:pt x="13684" y="20839"/>
                      <a:pt x="13747" y="20826"/>
                      <a:pt x="13830" y="20556"/>
                    </a:cubicBezTo>
                    <a:cubicBezTo>
                      <a:pt x="13885" y="20382"/>
                      <a:pt x="13900" y="20244"/>
                      <a:pt x="13900" y="19886"/>
                    </a:cubicBezTo>
                    <a:cubicBezTo>
                      <a:pt x="13900" y="19636"/>
                      <a:pt x="13886" y="19389"/>
                      <a:pt x="13869" y="19339"/>
                    </a:cubicBezTo>
                    <a:cubicBezTo>
                      <a:pt x="13852" y="19288"/>
                      <a:pt x="13841" y="19003"/>
                      <a:pt x="13846" y="18722"/>
                    </a:cubicBezTo>
                    <a:lnTo>
                      <a:pt x="13854" y="18228"/>
                    </a:lnTo>
                    <a:lnTo>
                      <a:pt x="14055" y="18210"/>
                    </a:lnTo>
                    <a:cubicBezTo>
                      <a:pt x="14232" y="18164"/>
                      <a:pt x="14585" y="18166"/>
                      <a:pt x="14775" y="18210"/>
                    </a:cubicBezTo>
                    <a:cubicBezTo>
                      <a:pt x="14776" y="18210"/>
                      <a:pt x="14782" y="18210"/>
                      <a:pt x="14783" y="18210"/>
                    </a:cubicBezTo>
                    <a:lnTo>
                      <a:pt x="15658" y="18210"/>
                    </a:lnTo>
                    <a:cubicBezTo>
                      <a:pt x="16647" y="18203"/>
                      <a:pt x="17680" y="18214"/>
                      <a:pt x="17957" y="18245"/>
                    </a:cubicBezTo>
                    <a:lnTo>
                      <a:pt x="18460" y="18316"/>
                    </a:lnTo>
                    <a:lnTo>
                      <a:pt x="18514" y="18880"/>
                    </a:lnTo>
                    <a:cubicBezTo>
                      <a:pt x="18593" y="19825"/>
                      <a:pt x="18700" y="20120"/>
                      <a:pt x="18832" y="19763"/>
                    </a:cubicBezTo>
                    <a:cubicBezTo>
                      <a:pt x="18878" y="19638"/>
                      <a:pt x="18900" y="19703"/>
                      <a:pt x="19064" y="20380"/>
                    </a:cubicBezTo>
                    <a:cubicBezTo>
                      <a:pt x="19161" y="20782"/>
                      <a:pt x="19258" y="21130"/>
                      <a:pt x="19281" y="21156"/>
                    </a:cubicBezTo>
                    <a:cubicBezTo>
                      <a:pt x="19319" y="21200"/>
                      <a:pt x="19834" y="21242"/>
                      <a:pt x="20202" y="21227"/>
                    </a:cubicBezTo>
                    <a:cubicBezTo>
                      <a:pt x="20342" y="21221"/>
                      <a:pt x="20386" y="21178"/>
                      <a:pt x="20442" y="20997"/>
                    </a:cubicBezTo>
                    <a:cubicBezTo>
                      <a:pt x="20499" y="20816"/>
                      <a:pt x="20537" y="20786"/>
                      <a:pt x="20674" y="20786"/>
                    </a:cubicBezTo>
                    <a:cubicBezTo>
                      <a:pt x="20765" y="20786"/>
                      <a:pt x="20918" y="20862"/>
                      <a:pt x="21015" y="20962"/>
                    </a:cubicBezTo>
                    <a:cubicBezTo>
                      <a:pt x="21112" y="21062"/>
                      <a:pt x="21209" y="21112"/>
                      <a:pt x="21232" y="21086"/>
                    </a:cubicBezTo>
                    <a:cubicBezTo>
                      <a:pt x="21309" y="20998"/>
                      <a:pt x="21355" y="20544"/>
                      <a:pt x="21386" y="19657"/>
                    </a:cubicBezTo>
                    <a:cubicBezTo>
                      <a:pt x="21436" y="18203"/>
                      <a:pt x="21454" y="18348"/>
                      <a:pt x="21131" y="17363"/>
                    </a:cubicBezTo>
                    <a:lnTo>
                      <a:pt x="20845" y="16499"/>
                    </a:lnTo>
                    <a:lnTo>
                      <a:pt x="20829" y="15176"/>
                    </a:lnTo>
                    <a:lnTo>
                      <a:pt x="20821" y="13888"/>
                    </a:lnTo>
                    <a:lnTo>
                      <a:pt x="21061" y="13553"/>
                    </a:lnTo>
                    <a:lnTo>
                      <a:pt x="21301" y="13200"/>
                    </a:lnTo>
                    <a:lnTo>
                      <a:pt x="21294" y="12865"/>
                    </a:lnTo>
                    <a:cubicBezTo>
                      <a:pt x="21286" y="12678"/>
                      <a:pt x="21246" y="12423"/>
                      <a:pt x="21216" y="12300"/>
                    </a:cubicBezTo>
                    <a:cubicBezTo>
                      <a:pt x="21163" y="12089"/>
                      <a:pt x="21148" y="12061"/>
                      <a:pt x="20906" y="12053"/>
                    </a:cubicBezTo>
                    <a:cubicBezTo>
                      <a:pt x="20670" y="12046"/>
                      <a:pt x="20650" y="12046"/>
                      <a:pt x="20659" y="11894"/>
                    </a:cubicBezTo>
                    <a:cubicBezTo>
                      <a:pt x="20701" y="11204"/>
                      <a:pt x="20718" y="9566"/>
                      <a:pt x="20705" y="8260"/>
                    </a:cubicBezTo>
                    <a:cubicBezTo>
                      <a:pt x="20688" y="6497"/>
                      <a:pt x="20577" y="3618"/>
                      <a:pt x="20504" y="3162"/>
                    </a:cubicBezTo>
                    <a:cubicBezTo>
                      <a:pt x="20446" y="2797"/>
                      <a:pt x="20094" y="2074"/>
                      <a:pt x="19675" y="1451"/>
                    </a:cubicBezTo>
                    <a:cubicBezTo>
                      <a:pt x="19458" y="1127"/>
                      <a:pt x="19364" y="1051"/>
                      <a:pt x="19312" y="1186"/>
                    </a:cubicBezTo>
                    <a:cubicBezTo>
                      <a:pt x="19272" y="1288"/>
                      <a:pt x="18600" y="1152"/>
                      <a:pt x="18522" y="1027"/>
                    </a:cubicBezTo>
                    <a:cubicBezTo>
                      <a:pt x="18484" y="966"/>
                      <a:pt x="18417" y="960"/>
                      <a:pt x="18367" y="992"/>
                    </a:cubicBezTo>
                    <a:cubicBezTo>
                      <a:pt x="18303" y="1034"/>
                      <a:pt x="18252" y="977"/>
                      <a:pt x="18150" y="798"/>
                    </a:cubicBezTo>
                    <a:cubicBezTo>
                      <a:pt x="18014" y="561"/>
                      <a:pt x="18004" y="573"/>
                      <a:pt x="17167" y="463"/>
                    </a:cubicBezTo>
                    <a:cubicBezTo>
                      <a:pt x="16704" y="402"/>
                      <a:pt x="15943" y="315"/>
                      <a:pt x="15472" y="286"/>
                    </a:cubicBezTo>
                    <a:cubicBezTo>
                      <a:pt x="14816" y="244"/>
                      <a:pt x="14590" y="208"/>
                      <a:pt x="14512" y="110"/>
                    </a:cubicBezTo>
                    <a:cubicBezTo>
                      <a:pt x="14442" y="23"/>
                      <a:pt x="13940" y="-13"/>
                      <a:pt x="13358" y="4"/>
                    </a:cubicBezTo>
                    <a:close/>
                  </a:path>
                </a:pathLst>
              </a:custGeom>
              <a:ln w="12700" cap="flat">
                <a:noFill/>
                <a:miter lim="400000"/>
              </a:ln>
              <a:effectLst>
                <a:outerShdw blurRad="63500" dist="38100" dir="2700000" rotWithShape="0">
                  <a:srgbClr val="6A6A6A">
                    <a:alpha val="59999"/>
                  </a:srgbClr>
                </a:outerShdw>
              </a:effectLst>
            </p:spPr>
          </p:pic>
          <p:pic>
            <p:nvPicPr>
              <p:cNvPr id="272" name="Fresenius Agilia LVP.png" descr="Fresenius Agilia LVP.png"/>
              <p:cNvPicPr>
                <a:picLocks noChangeAspect="1"/>
              </p:cNvPicPr>
              <p:nvPr/>
            </p:nvPicPr>
            <p:blipFill>
              <a:blip r:embed="rId20">
                <a:extLst/>
              </a:blip>
              <a:stretch>
                <a:fillRect/>
              </a:stretch>
            </p:blipFill>
            <p:spPr>
              <a:xfrm>
                <a:off x="1839516" y="607392"/>
                <a:ext cx="589676" cy="663583"/>
              </a:xfrm>
              <a:prstGeom prst="rect">
                <a:avLst/>
              </a:prstGeom>
              <a:ln w="12700" cap="flat">
                <a:noFill/>
                <a:miter lim="400000"/>
              </a:ln>
              <a:effectLst>
                <a:outerShdw blurRad="63500" dist="38100" dir="2700000" rotWithShape="0">
                  <a:srgbClr val="6A6A6A">
                    <a:alpha val="59999"/>
                  </a:srgbClr>
                </a:outerShdw>
              </a:effectLst>
            </p:spPr>
          </p:pic>
          <p:pic>
            <p:nvPicPr>
              <p:cNvPr id="273" name="Pump Fresenius Injectomat MC Agilia.jpg" descr="Pump Fresenius Injectomat MC Agilia.jpg"/>
              <p:cNvPicPr>
                <a:picLocks noChangeAspect="1"/>
              </p:cNvPicPr>
              <p:nvPr/>
            </p:nvPicPr>
            <p:blipFill>
              <a:blip r:embed="rId21">
                <a:extLst/>
              </a:blip>
              <a:srcRect l="4579" t="28733" r="4033" b="28033"/>
              <a:stretch>
                <a:fillRect/>
              </a:stretch>
            </p:blipFill>
            <p:spPr>
              <a:xfrm>
                <a:off x="1386571" y="285376"/>
                <a:ext cx="816466" cy="505789"/>
              </a:xfrm>
              <a:custGeom>
                <a:avLst/>
                <a:gdLst/>
                <a:ahLst/>
                <a:cxnLst>
                  <a:cxn ang="0">
                    <a:pos x="wd2" y="hd2"/>
                  </a:cxn>
                  <a:cxn ang="5400000">
                    <a:pos x="wd2" y="hd2"/>
                  </a:cxn>
                  <a:cxn ang="10800000">
                    <a:pos x="wd2" y="hd2"/>
                  </a:cxn>
                  <a:cxn ang="16200000">
                    <a:pos x="wd2" y="hd2"/>
                  </a:cxn>
                </a:cxnLst>
                <a:rect l="0" t="0" r="r" b="b"/>
                <a:pathLst>
                  <a:path w="21567" h="21537" extrusionOk="0">
                    <a:moveTo>
                      <a:pt x="6628" y="0"/>
                    </a:moveTo>
                    <a:cubicBezTo>
                      <a:pt x="6405" y="-6"/>
                      <a:pt x="6187" y="43"/>
                      <a:pt x="6072" y="169"/>
                    </a:cubicBezTo>
                    <a:cubicBezTo>
                      <a:pt x="5972" y="278"/>
                      <a:pt x="5839" y="544"/>
                      <a:pt x="5779" y="760"/>
                    </a:cubicBezTo>
                    <a:cubicBezTo>
                      <a:pt x="5675" y="1132"/>
                      <a:pt x="5652" y="1148"/>
                      <a:pt x="5276" y="1183"/>
                    </a:cubicBezTo>
                    <a:cubicBezTo>
                      <a:pt x="4855" y="1221"/>
                      <a:pt x="4720" y="1085"/>
                      <a:pt x="4909" y="794"/>
                    </a:cubicBezTo>
                    <a:cubicBezTo>
                      <a:pt x="5008" y="641"/>
                      <a:pt x="5002" y="642"/>
                      <a:pt x="4825" y="642"/>
                    </a:cubicBezTo>
                    <a:cubicBezTo>
                      <a:pt x="4718" y="642"/>
                      <a:pt x="4551" y="729"/>
                      <a:pt x="4458" y="845"/>
                    </a:cubicBezTo>
                    <a:cubicBezTo>
                      <a:pt x="4296" y="1047"/>
                      <a:pt x="4283" y="1051"/>
                      <a:pt x="4154" y="811"/>
                    </a:cubicBezTo>
                    <a:cubicBezTo>
                      <a:pt x="3977" y="482"/>
                      <a:pt x="3722" y="251"/>
                      <a:pt x="3525" y="253"/>
                    </a:cubicBezTo>
                    <a:cubicBezTo>
                      <a:pt x="3372" y="255"/>
                      <a:pt x="2977" y="500"/>
                      <a:pt x="2728" y="744"/>
                    </a:cubicBezTo>
                    <a:cubicBezTo>
                      <a:pt x="2664" y="807"/>
                      <a:pt x="2514" y="946"/>
                      <a:pt x="2393" y="1048"/>
                    </a:cubicBezTo>
                    <a:cubicBezTo>
                      <a:pt x="2207" y="1204"/>
                      <a:pt x="2162" y="1300"/>
                      <a:pt x="2162" y="1605"/>
                    </a:cubicBezTo>
                    <a:cubicBezTo>
                      <a:pt x="2162" y="2087"/>
                      <a:pt x="2260" y="2141"/>
                      <a:pt x="3137" y="2231"/>
                    </a:cubicBezTo>
                    <a:lnTo>
                      <a:pt x="3850" y="2315"/>
                    </a:lnTo>
                    <a:lnTo>
                      <a:pt x="3860" y="3160"/>
                    </a:lnTo>
                    <a:lnTo>
                      <a:pt x="3881" y="3988"/>
                    </a:lnTo>
                    <a:lnTo>
                      <a:pt x="3661" y="4208"/>
                    </a:lnTo>
                    <a:cubicBezTo>
                      <a:pt x="3331" y="4496"/>
                      <a:pt x="2889" y="5192"/>
                      <a:pt x="2560" y="5949"/>
                    </a:cubicBezTo>
                    <a:cubicBezTo>
                      <a:pt x="2402" y="6315"/>
                      <a:pt x="2237" y="6583"/>
                      <a:pt x="2204" y="6540"/>
                    </a:cubicBezTo>
                    <a:cubicBezTo>
                      <a:pt x="2100" y="6405"/>
                      <a:pt x="1867" y="6780"/>
                      <a:pt x="1753" y="7250"/>
                    </a:cubicBezTo>
                    <a:cubicBezTo>
                      <a:pt x="1678" y="7563"/>
                      <a:pt x="1624" y="8118"/>
                      <a:pt x="1596" y="9024"/>
                    </a:cubicBezTo>
                    <a:cubicBezTo>
                      <a:pt x="1569" y="9899"/>
                      <a:pt x="1534" y="10385"/>
                      <a:pt x="1481" y="10478"/>
                    </a:cubicBezTo>
                    <a:cubicBezTo>
                      <a:pt x="1437" y="10556"/>
                      <a:pt x="1152" y="10700"/>
                      <a:pt x="852" y="10782"/>
                    </a:cubicBezTo>
                    <a:cubicBezTo>
                      <a:pt x="238" y="10949"/>
                      <a:pt x="59" y="11122"/>
                      <a:pt x="13" y="11610"/>
                    </a:cubicBezTo>
                    <a:cubicBezTo>
                      <a:pt x="-5" y="11796"/>
                      <a:pt x="-4" y="13622"/>
                      <a:pt x="13" y="15666"/>
                    </a:cubicBezTo>
                    <a:lnTo>
                      <a:pt x="44" y="19367"/>
                    </a:lnTo>
                    <a:lnTo>
                      <a:pt x="296" y="19891"/>
                    </a:lnTo>
                    <a:cubicBezTo>
                      <a:pt x="537" y="20411"/>
                      <a:pt x="1081" y="21084"/>
                      <a:pt x="1544" y="21395"/>
                    </a:cubicBezTo>
                    <a:cubicBezTo>
                      <a:pt x="1843" y="21594"/>
                      <a:pt x="1972" y="21569"/>
                      <a:pt x="3263" y="21412"/>
                    </a:cubicBezTo>
                    <a:cubicBezTo>
                      <a:pt x="3844" y="21342"/>
                      <a:pt x="4701" y="21268"/>
                      <a:pt x="5171" y="21243"/>
                    </a:cubicBezTo>
                    <a:cubicBezTo>
                      <a:pt x="5642" y="21218"/>
                      <a:pt x="6147" y="21147"/>
                      <a:pt x="6293" y="21074"/>
                    </a:cubicBezTo>
                    <a:cubicBezTo>
                      <a:pt x="6439" y="21002"/>
                      <a:pt x="6913" y="20892"/>
                      <a:pt x="7351" y="20820"/>
                    </a:cubicBezTo>
                    <a:cubicBezTo>
                      <a:pt x="7789" y="20748"/>
                      <a:pt x="8442" y="20611"/>
                      <a:pt x="8798" y="20516"/>
                    </a:cubicBezTo>
                    <a:cubicBezTo>
                      <a:pt x="9155" y="20422"/>
                      <a:pt x="9706" y="20274"/>
                      <a:pt x="10014" y="20195"/>
                    </a:cubicBezTo>
                    <a:cubicBezTo>
                      <a:pt x="10323" y="20117"/>
                      <a:pt x="10654" y="19991"/>
                      <a:pt x="10748" y="19925"/>
                    </a:cubicBezTo>
                    <a:cubicBezTo>
                      <a:pt x="10843" y="19858"/>
                      <a:pt x="11091" y="19780"/>
                      <a:pt x="11304" y="19739"/>
                    </a:cubicBezTo>
                    <a:cubicBezTo>
                      <a:pt x="11518" y="19698"/>
                      <a:pt x="11950" y="19594"/>
                      <a:pt x="12268" y="19502"/>
                    </a:cubicBezTo>
                    <a:cubicBezTo>
                      <a:pt x="12769" y="19358"/>
                      <a:pt x="12867" y="19289"/>
                      <a:pt x="12970" y="19012"/>
                    </a:cubicBezTo>
                    <a:cubicBezTo>
                      <a:pt x="13067" y="18756"/>
                      <a:pt x="13141" y="18691"/>
                      <a:pt x="13348" y="18691"/>
                    </a:cubicBezTo>
                    <a:cubicBezTo>
                      <a:pt x="13490" y="18690"/>
                      <a:pt x="13662" y="18641"/>
                      <a:pt x="13736" y="18573"/>
                    </a:cubicBezTo>
                    <a:cubicBezTo>
                      <a:pt x="13811" y="18505"/>
                      <a:pt x="14115" y="18382"/>
                      <a:pt x="14407" y="18319"/>
                    </a:cubicBezTo>
                    <a:cubicBezTo>
                      <a:pt x="15071" y="18175"/>
                      <a:pt x="16413" y="17751"/>
                      <a:pt x="16881" y="17525"/>
                    </a:cubicBezTo>
                    <a:cubicBezTo>
                      <a:pt x="17076" y="17431"/>
                      <a:pt x="17429" y="17275"/>
                      <a:pt x="17667" y="17187"/>
                    </a:cubicBezTo>
                    <a:lnTo>
                      <a:pt x="18097" y="17035"/>
                    </a:lnTo>
                    <a:lnTo>
                      <a:pt x="18233" y="17373"/>
                    </a:lnTo>
                    <a:cubicBezTo>
                      <a:pt x="18352" y="17688"/>
                      <a:pt x="18371" y="17710"/>
                      <a:pt x="18485" y="17559"/>
                    </a:cubicBezTo>
                    <a:cubicBezTo>
                      <a:pt x="18555" y="17468"/>
                      <a:pt x="18632" y="17243"/>
                      <a:pt x="18642" y="17069"/>
                    </a:cubicBezTo>
                    <a:cubicBezTo>
                      <a:pt x="18658" y="16777"/>
                      <a:pt x="18686" y="16745"/>
                      <a:pt x="19040" y="16663"/>
                    </a:cubicBezTo>
                    <a:cubicBezTo>
                      <a:pt x="19251" y="16613"/>
                      <a:pt x="19534" y="16493"/>
                      <a:pt x="19680" y="16393"/>
                    </a:cubicBezTo>
                    <a:cubicBezTo>
                      <a:pt x="19826" y="16293"/>
                      <a:pt x="20155" y="16129"/>
                      <a:pt x="20403" y="16021"/>
                    </a:cubicBezTo>
                    <a:cubicBezTo>
                      <a:pt x="21172" y="15689"/>
                      <a:pt x="21305" y="15501"/>
                      <a:pt x="21399" y="14568"/>
                    </a:cubicBezTo>
                    <a:cubicBezTo>
                      <a:pt x="21429" y="14265"/>
                      <a:pt x="21470" y="13794"/>
                      <a:pt x="21504" y="13520"/>
                    </a:cubicBezTo>
                    <a:cubicBezTo>
                      <a:pt x="21595" y="12783"/>
                      <a:pt x="21586" y="10973"/>
                      <a:pt x="21483" y="10072"/>
                    </a:cubicBezTo>
                    <a:cubicBezTo>
                      <a:pt x="21200" y="7605"/>
                      <a:pt x="21269" y="7710"/>
                      <a:pt x="20047" y="7740"/>
                    </a:cubicBezTo>
                    <a:cubicBezTo>
                      <a:pt x="19542" y="7752"/>
                      <a:pt x="18635" y="7840"/>
                      <a:pt x="18034" y="7926"/>
                    </a:cubicBezTo>
                    <a:cubicBezTo>
                      <a:pt x="17434" y="8012"/>
                      <a:pt x="16408" y="8149"/>
                      <a:pt x="15759" y="8230"/>
                    </a:cubicBezTo>
                    <a:cubicBezTo>
                      <a:pt x="15110" y="8312"/>
                      <a:pt x="14179" y="8454"/>
                      <a:pt x="13694" y="8551"/>
                    </a:cubicBezTo>
                    <a:cubicBezTo>
                      <a:pt x="13208" y="8647"/>
                      <a:pt x="12804" y="8670"/>
                      <a:pt x="12782" y="8619"/>
                    </a:cubicBezTo>
                    <a:cubicBezTo>
                      <a:pt x="12731" y="8495"/>
                      <a:pt x="12596" y="7639"/>
                      <a:pt x="12310" y="5543"/>
                    </a:cubicBezTo>
                    <a:cubicBezTo>
                      <a:pt x="11975" y="3084"/>
                      <a:pt x="11945" y="2858"/>
                      <a:pt x="11891" y="2788"/>
                    </a:cubicBezTo>
                    <a:cubicBezTo>
                      <a:pt x="11807" y="2678"/>
                      <a:pt x="8890" y="2746"/>
                      <a:pt x="8096" y="2873"/>
                    </a:cubicBezTo>
                    <a:cubicBezTo>
                      <a:pt x="7674" y="2941"/>
                      <a:pt x="6861" y="3096"/>
                      <a:pt x="6293" y="3228"/>
                    </a:cubicBezTo>
                    <a:cubicBezTo>
                      <a:pt x="5700" y="3366"/>
                      <a:pt x="5232" y="3425"/>
                      <a:pt x="5202" y="3363"/>
                    </a:cubicBezTo>
                    <a:cubicBezTo>
                      <a:pt x="5121" y="3198"/>
                      <a:pt x="5284" y="2873"/>
                      <a:pt x="5443" y="2873"/>
                    </a:cubicBezTo>
                    <a:cubicBezTo>
                      <a:pt x="5518" y="2873"/>
                      <a:pt x="5593" y="2817"/>
                      <a:pt x="5611" y="2755"/>
                    </a:cubicBezTo>
                    <a:cubicBezTo>
                      <a:pt x="5629" y="2693"/>
                      <a:pt x="5755" y="2668"/>
                      <a:pt x="5884" y="2704"/>
                    </a:cubicBezTo>
                    <a:cubicBezTo>
                      <a:pt x="6100" y="2766"/>
                      <a:pt x="6115" y="2763"/>
                      <a:pt x="6177" y="2434"/>
                    </a:cubicBezTo>
                    <a:cubicBezTo>
                      <a:pt x="6214" y="2237"/>
                      <a:pt x="6256" y="1945"/>
                      <a:pt x="6261" y="1808"/>
                    </a:cubicBezTo>
                    <a:cubicBezTo>
                      <a:pt x="6271" y="1493"/>
                      <a:pt x="6565" y="1407"/>
                      <a:pt x="7823" y="1335"/>
                    </a:cubicBezTo>
                    <a:cubicBezTo>
                      <a:pt x="8319" y="1306"/>
                      <a:pt x="8732" y="1248"/>
                      <a:pt x="8746" y="1217"/>
                    </a:cubicBezTo>
                    <a:cubicBezTo>
                      <a:pt x="8761" y="1185"/>
                      <a:pt x="8715" y="1042"/>
                      <a:pt x="8641" y="896"/>
                    </a:cubicBezTo>
                    <a:cubicBezTo>
                      <a:pt x="8540" y="696"/>
                      <a:pt x="8380" y="612"/>
                      <a:pt x="8001" y="524"/>
                    </a:cubicBezTo>
                    <a:cubicBezTo>
                      <a:pt x="7726" y="460"/>
                      <a:pt x="7394" y="312"/>
                      <a:pt x="7257" y="203"/>
                    </a:cubicBezTo>
                    <a:cubicBezTo>
                      <a:pt x="7087" y="68"/>
                      <a:pt x="6851" y="7"/>
                      <a:pt x="6628" y="0"/>
                    </a:cubicBezTo>
                    <a:close/>
                  </a:path>
                </a:pathLst>
              </a:custGeom>
              <a:ln w="12700" cap="flat">
                <a:noFill/>
                <a:miter lim="400000"/>
              </a:ln>
              <a:effectLst>
                <a:outerShdw blurRad="63500" dist="38100" dir="2700000" rotWithShape="0">
                  <a:srgbClr val="6A6A6A">
                    <a:alpha val="59999"/>
                  </a:srgbClr>
                </a:outerShdw>
              </a:effectLst>
            </p:spPr>
          </p:pic>
          <p:pic>
            <p:nvPicPr>
              <p:cNvPr id="274" name="url?sa=i&amp;rct=j&amp;q=&amp;esrc=s&amp;source=images&amp;cd=&amp;docid=hQn8y4kP9csEBM&amp;tbnid=gmvnQCSdYuwiWM-&amp;ved=&amp;url=http%3A%2F%2Fwww.radiometer.png" descr="url?sa=i&amp;rct=j&amp;q=&amp;esrc=s&amp;source=images&amp;cd=&amp;docid=hQn8y4kP9csEBM&amp;tbnid=gmvnQCSdYuwiWM-&amp;ved=&amp;url=http%3A%2F%2Fwww.radiometer.png"/>
              <p:cNvPicPr>
                <a:picLocks noChangeAspect="1"/>
              </p:cNvPicPr>
              <p:nvPr/>
            </p:nvPicPr>
            <p:blipFill>
              <a:blip r:embed="rId22">
                <a:extLst/>
              </a:blip>
              <a:stretch>
                <a:fillRect/>
              </a:stretch>
            </p:blipFill>
            <p:spPr>
              <a:xfrm>
                <a:off x="1121467" y="897238"/>
                <a:ext cx="1097963" cy="1437759"/>
              </a:xfrm>
              <a:prstGeom prst="rect">
                <a:avLst/>
              </a:prstGeom>
              <a:ln w="12700" cap="flat">
                <a:noFill/>
                <a:miter lim="400000"/>
              </a:ln>
              <a:effectLst>
                <a:outerShdw blurRad="63500" dist="38100" dir="2700000" rotWithShape="0">
                  <a:srgbClr val="6A6A6A">
                    <a:alpha val="59999"/>
                  </a:srgbClr>
                </a:outerShdw>
              </a:effectLst>
            </p:spPr>
          </p:pic>
          <p:pic>
            <p:nvPicPr>
              <p:cNvPr id="275" name="url?sa=i&amp;rct=j&amp;q=&amp;esrc=s&amp;source=images&amp;cd=&amp;docid=JRVMs13jD_E6tM&amp;tbnid=g069Bwq5FX0gjM-&amp;ved=0CAUQjRw&amp;url=http%3A%2F%2Fwww.medgadget.com%2F2010%2F06%2Fdrager_evita_infinity_v500_upgraded.png" descr="url?sa=i&amp;rct=j&amp;q=&amp;esrc=s&amp;source=images&amp;cd=&amp;docid=JRVMs13jD_E6tM&amp;tbnid=g069Bwq5FX0gjM-&amp;ved=0CAUQjRw&amp;url=http%3A%2F%2Fwww.medgadget.com%2F2010%2F06%2Fdrager_evita_infinity_v500_upgraded.png"/>
              <p:cNvPicPr>
                <a:picLocks noChangeAspect="1"/>
              </p:cNvPicPr>
              <p:nvPr/>
            </p:nvPicPr>
            <p:blipFill>
              <a:blip r:embed="rId23">
                <a:extLst/>
              </a:blip>
              <a:srcRect l="9257" r="682" b="6220"/>
              <a:stretch>
                <a:fillRect/>
              </a:stretch>
            </p:blipFill>
            <p:spPr>
              <a:xfrm>
                <a:off x="656649" y="96337"/>
                <a:ext cx="730135" cy="2027703"/>
              </a:xfrm>
              <a:custGeom>
                <a:avLst/>
                <a:gdLst/>
                <a:ahLst/>
                <a:cxnLst>
                  <a:cxn ang="0">
                    <a:pos x="wd2" y="hd2"/>
                  </a:cxn>
                  <a:cxn ang="5400000">
                    <a:pos x="wd2" y="hd2"/>
                  </a:cxn>
                  <a:cxn ang="10800000">
                    <a:pos x="wd2" y="hd2"/>
                  </a:cxn>
                  <a:cxn ang="16200000">
                    <a:pos x="wd2" y="hd2"/>
                  </a:cxn>
                </a:cxnLst>
                <a:rect l="0" t="0" r="r" b="b"/>
                <a:pathLst>
                  <a:path w="21581" h="21594" extrusionOk="0">
                    <a:moveTo>
                      <a:pt x="8071" y="0"/>
                    </a:moveTo>
                    <a:cubicBezTo>
                      <a:pt x="5747" y="3"/>
                      <a:pt x="3691" y="14"/>
                      <a:pt x="3660" y="38"/>
                    </a:cubicBezTo>
                    <a:cubicBezTo>
                      <a:pt x="3633" y="58"/>
                      <a:pt x="3494" y="76"/>
                      <a:pt x="3367" y="76"/>
                    </a:cubicBezTo>
                    <a:cubicBezTo>
                      <a:pt x="3159" y="76"/>
                      <a:pt x="3143" y="92"/>
                      <a:pt x="3120" y="220"/>
                    </a:cubicBezTo>
                    <a:cubicBezTo>
                      <a:pt x="3107" y="298"/>
                      <a:pt x="3109" y="1246"/>
                      <a:pt x="3120" y="2329"/>
                    </a:cubicBezTo>
                    <a:lnTo>
                      <a:pt x="3132" y="4298"/>
                    </a:lnTo>
                    <a:lnTo>
                      <a:pt x="3812" y="4298"/>
                    </a:lnTo>
                    <a:cubicBezTo>
                      <a:pt x="4466" y="4298"/>
                      <a:pt x="4515" y="4302"/>
                      <a:pt x="4857" y="4425"/>
                    </a:cubicBezTo>
                    <a:cubicBezTo>
                      <a:pt x="5590" y="4689"/>
                      <a:pt x="6486" y="4698"/>
                      <a:pt x="7390" y="4446"/>
                    </a:cubicBezTo>
                    <a:cubicBezTo>
                      <a:pt x="7886" y="4307"/>
                      <a:pt x="7975" y="4293"/>
                      <a:pt x="8434" y="4303"/>
                    </a:cubicBezTo>
                    <a:lnTo>
                      <a:pt x="8927" y="4315"/>
                    </a:lnTo>
                    <a:lnTo>
                      <a:pt x="8951" y="4565"/>
                    </a:lnTo>
                    <a:cubicBezTo>
                      <a:pt x="8968" y="4748"/>
                      <a:pt x="8944" y="4822"/>
                      <a:pt x="8857" y="4856"/>
                    </a:cubicBezTo>
                    <a:cubicBezTo>
                      <a:pt x="8703" y="4916"/>
                      <a:pt x="7229" y="5020"/>
                      <a:pt x="6945" y="4991"/>
                    </a:cubicBezTo>
                    <a:cubicBezTo>
                      <a:pt x="6698" y="4965"/>
                      <a:pt x="5977" y="5054"/>
                      <a:pt x="5490" y="5169"/>
                    </a:cubicBezTo>
                    <a:cubicBezTo>
                      <a:pt x="5314" y="5211"/>
                      <a:pt x="5059" y="5261"/>
                      <a:pt x="4927" y="5275"/>
                    </a:cubicBezTo>
                    <a:cubicBezTo>
                      <a:pt x="4627" y="5307"/>
                      <a:pt x="4560" y="5460"/>
                      <a:pt x="4798" y="5566"/>
                    </a:cubicBezTo>
                    <a:cubicBezTo>
                      <a:pt x="4950" y="5634"/>
                      <a:pt x="4953" y="5682"/>
                      <a:pt x="4903" y="7557"/>
                    </a:cubicBezTo>
                    <a:lnTo>
                      <a:pt x="4845" y="9480"/>
                    </a:lnTo>
                    <a:lnTo>
                      <a:pt x="4669" y="9484"/>
                    </a:lnTo>
                    <a:cubicBezTo>
                      <a:pt x="4569" y="9486"/>
                      <a:pt x="4469" y="9473"/>
                      <a:pt x="4446" y="9455"/>
                    </a:cubicBezTo>
                    <a:cubicBezTo>
                      <a:pt x="4387" y="9410"/>
                      <a:pt x="4094" y="9487"/>
                      <a:pt x="4094" y="9548"/>
                    </a:cubicBezTo>
                    <a:cubicBezTo>
                      <a:pt x="4094" y="9575"/>
                      <a:pt x="4018" y="9628"/>
                      <a:pt x="3930" y="9666"/>
                    </a:cubicBezTo>
                    <a:cubicBezTo>
                      <a:pt x="3813" y="9716"/>
                      <a:pt x="3777" y="9782"/>
                      <a:pt x="3777" y="9915"/>
                    </a:cubicBezTo>
                    <a:lnTo>
                      <a:pt x="3777" y="10097"/>
                    </a:lnTo>
                    <a:lnTo>
                      <a:pt x="4305" y="10110"/>
                    </a:lnTo>
                    <a:lnTo>
                      <a:pt x="4845" y="10118"/>
                    </a:lnTo>
                    <a:lnTo>
                      <a:pt x="4868" y="10287"/>
                    </a:lnTo>
                    <a:cubicBezTo>
                      <a:pt x="4910" y="10561"/>
                      <a:pt x="4874" y="10553"/>
                      <a:pt x="5877" y="10553"/>
                    </a:cubicBezTo>
                    <a:cubicBezTo>
                      <a:pt x="6596" y="10553"/>
                      <a:pt x="6806" y="10563"/>
                      <a:pt x="6886" y="10608"/>
                    </a:cubicBezTo>
                    <a:cubicBezTo>
                      <a:pt x="6966" y="10654"/>
                      <a:pt x="6985" y="11073"/>
                      <a:pt x="6945" y="12616"/>
                    </a:cubicBezTo>
                    <a:cubicBezTo>
                      <a:pt x="6918" y="13689"/>
                      <a:pt x="6887" y="15062"/>
                      <a:pt x="6886" y="15667"/>
                    </a:cubicBezTo>
                    <a:lnTo>
                      <a:pt x="6886" y="16775"/>
                    </a:lnTo>
                    <a:lnTo>
                      <a:pt x="6686" y="16804"/>
                    </a:lnTo>
                    <a:cubicBezTo>
                      <a:pt x="6556" y="16828"/>
                      <a:pt x="6272" y="16828"/>
                      <a:pt x="5830" y="16792"/>
                    </a:cubicBezTo>
                    <a:cubicBezTo>
                      <a:pt x="4821" y="16711"/>
                      <a:pt x="2244" y="16579"/>
                      <a:pt x="2088" y="16602"/>
                    </a:cubicBezTo>
                    <a:cubicBezTo>
                      <a:pt x="2000" y="16615"/>
                      <a:pt x="1934" y="16678"/>
                      <a:pt x="1900" y="16779"/>
                    </a:cubicBezTo>
                    <a:cubicBezTo>
                      <a:pt x="1871" y="16865"/>
                      <a:pt x="1818" y="16956"/>
                      <a:pt x="1783" y="16978"/>
                    </a:cubicBezTo>
                    <a:cubicBezTo>
                      <a:pt x="1617" y="17083"/>
                      <a:pt x="1537" y="17372"/>
                      <a:pt x="1537" y="17840"/>
                    </a:cubicBezTo>
                    <a:cubicBezTo>
                      <a:pt x="1537" y="18066"/>
                      <a:pt x="1518" y="18244"/>
                      <a:pt x="1490" y="18339"/>
                    </a:cubicBezTo>
                    <a:cubicBezTo>
                      <a:pt x="1525" y="18373"/>
                      <a:pt x="1537" y="18416"/>
                      <a:pt x="1537" y="18487"/>
                    </a:cubicBezTo>
                    <a:lnTo>
                      <a:pt x="1537" y="18656"/>
                    </a:lnTo>
                    <a:lnTo>
                      <a:pt x="1830" y="18647"/>
                    </a:lnTo>
                    <a:cubicBezTo>
                      <a:pt x="2081" y="18639"/>
                      <a:pt x="2135" y="18648"/>
                      <a:pt x="2135" y="18711"/>
                    </a:cubicBezTo>
                    <a:cubicBezTo>
                      <a:pt x="2135" y="18768"/>
                      <a:pt x="2050" y="18792"/>
                      <a:pt x="1771" y="18820"/>
                    </a:cubicBezTo>
                    <a:cubicBezTo>
                      <a:pt x="1573" y="18839"/>
                      <a:pt x="1275" y="18849"/>
                      <a:pt x="1103" y="18846"/>
                    </a:cubicBezTo>
                    <a:cubicBezTo>
                      <a:pt x="675" y="18839"/>
                      <a:pt x="493" y="18923"/>
                      <a:pt x="493" y="19129"/>
                    </a:cubicBezTo>
                    <a:cubicBezTo>
                      <a:pt x="493" y="19220"/>
                      <a:pt x="457" y="19302"/>
                      <a:pt x="399" y="19319"/>
                    </a:cubicBezTo>
                    <a:cubicBezTo>
                      <a:pt x="301" y="19348"/>
                      <a:pt x="166" y="19573"/>
                      <a:pt x="70" y="19860"/>
                    </a:cubicBezTo>
                    <a:cubicBezTo>
                      <a:pt x="46" y="19933"/>
                      <a:pt x="18" y="20285"/>
                      <a:pt x="12" y="20642"/>
                    </a:cubicBezTo>
                    <a:cubicBezTo>
                      <a:pt x="11" y="20700"/>
                      <a:pt x="2" y="20740"/>
                      <a:pt x="0" y="20794"/>
                    </a:cubicBezTo>
                    <a:cubicBezTo>
                      <a:pt x="2" y="20812"/>
                      <a:pt x="11" y="20822"/>
                      <a:pt x="12" y="20841"/>
                    </a:cubicBezTo>
                    <a:cubicBezTo>
                      <a:pt x="30" y="21080"/>
                      <a:pt x="25" y="21218"/>
                      <a:pt x="23" y="21327"/>
                    </a:cubicBezTo>
                    <a:cubicBezTo>
                      <a:pt x="72" y="21311"/>
                      <a:pt x="142" y="21333"/>
                      <a:pt x="223" y="21407"/>
                    </a:cubicBezTo>
                    <a:lnTo>
                      <a:pt x="340" y="21525"/>
                    </a:lnTo>
                    <a:lnTo>
                      <a:pt x="1091" y="21517"/>
                    </a:lnTo>
                    <a:cubicBezTo>
                      <a:pt x="1501" y="21513"/>
                      <a:pt x="1870" y="21521"/>
                      <a:pt x="1912" y="21534"/>
                    </a:cubicBezTo>
                    <a:cubicBezTo>
                      <a:pt x="2041" y="21571"/>
                      <a:pt x="2334" y="21514"/>
                      <a:pt x="2346" y="21449"/>
                    </a:cubicBezTo>
                    <a:cubicBezTo>
                      <a:pt x="2353" y="21415"/>
                      <a:pt x="2356" y="21333"/>
                      <a:pt x="2346" y="21268"/>
                    </a:cubicBezTo>
                    <a:cubicBezTo>
                      <a:pt x="2339" y="21215"/>
                      <a:pt x="2353" y="21173"/>
                      <a:pt x="2381" y="21149"/>
                    </a:cubicBezTo>
                    <a:cubicBezTo>
                      <a:pt x="2339" y="21072"/>
                      <a:pt x="2349" y="21008"/>
                      <a:pt x="2405" y="20984"/>
                    </a:cubicBezTo>
                    <a:cubicBezTo>
                      <a:pt x="2351" y="20811"/>
                      <a:pt x="2351" y="20514"/>
                      <a:pt x="2417" y="20029"/>
                    </a:cubicBezTo>
                    <a:cubicBezTo>
                      <a:pt x="2471" y="19630"/>
                      <a:pt x="2464" y="19573"/>
                      <a:pt x="2346" y="19530"/>
                    </a:cubicBezTo>
                    <a:cubicBezTo>
                      <a:pt x="2273" y="19503"/>
                      <a:pt x="2227" y="19446"/>
                      <a:pt x="2241" y="19404"/>
                    </a:cubicBezTo>
                    <a:cubicBezTo>
                      <a:pt x="2256" y="19363"/>
                      <a:pt x="2234" y="19306"/>
                      <a:pt x="2182" y="19277"/>
                    </a:cubicBezTo>
                    <a:cubicBezTo>
                      <a:pt x="2059" y="19206"/>
                      <a:pt x="2012" y="19210"/>
                      <a:pt x="3695" y="19049"/>
                    </a:cubicBezTo>
                    <a:cubicBezTo>
                      <a:pt x="5306" y="18894"/>
                      <a:pt x="5928" y="18833"/>
                      <a:pt x="6276" y="18820"/>
                    </a:cubicBezTo>
                    <a:cubicBezTo>
                      <a:pt x="6391" y="18815"/>
                      <a:pt x="6476" y="18815"/>
                      <a:pt x="6557" y="18820"/>
                    </a:cubicBezTo>
                    <a:cubicBezTo>
                      <a:pt x="6665" y="18826"/>
                      <a:pt x="6764" y="18841"/>
                      <a:pt x="6921" y="18858"/>
                    </a:cubicBezTo>
                    <a:cubicBezTo>
                      <a:pt x="8538" y="19033"/>
                      <a:pt x="10804" y="19032"/>
                      <a:pt x="11871" y="18858"/>
                    </a:cubicBezTo>
                    <a:cubicBezTo>
                      <a:pt x="12146" y="18813"/>
                      <a:pt x="12266" y="18816"/>
                      <a:pt x="12751" y="18867"/>
                    </a:cubicBezTo>
                    <a:cubicBezTo>
                      <a:pt x="13099" y="18904"/>
                      <a:pt x="13322" y="18937"/>
                      <a:pt x="13443" y="18964"/>
                    </a:cubicBezTo>
                    <a:cubicBezTo>
                      <a:pt x="13498" y="18967"/>
                      <a:pt x="13552" y="18973"/>
                      <a:pt x="13596" y="18985"/>
                    </a:cubicBezTo>
                    <a:cubicBezTo>
                      <a:pt x="13605" y="18985"/>
                      <a:pt x="13611" y="18985"/>
                      <a:pt x="13619" y="18985"/>
                    </a:cubicBezTo>
                    <a:cubicBezTo>
                      <a:pt x="13722" y="18976"/>
                      <a:pt x="13928" y="18998"/>
                      <a:pt x="14159" y="19023"/>
                    </a:cubicBezTo>
                    <a:cubicBezTo>
                      <a:pt x="14264" y="19034"/>
                      <a:pt x="14354" y="19035"/>
                      <a:pt x="14476" y="19053"/>
                    </a:cubicBezTo>
                    <a:cubicBezTo>
                      <a:pt x="14491" y="19056"/>
                      <a:pt x="14490" y="19059"/>
                      <a:pt x="14499" y="19061"/>
                    </a:cubicBezTo>
                    <a:cubicBezTo>
                      <a:pt x="14597" y="19074"/>
                      <a:pt x="14784" y="19091"/>
                      <a:pt x="14816" y="19099"/>
                    </a:cubicBezTo>
                    <a:cubicBezTo>
                      <a:pt x="14823" y="19099"/>
                      <a:pt x="14821" y="19099"/>
                      <a:pt x="14828" y="19099"/>
                    </a:cubicBezTo>
                    <a:cubicBezTo>
                      <a:pt x="14921" y="19104"/>
                      <a:pt x="15001" y="19117"/>
                      <a:pt x="15062" y="19125"/>
                    </a:cubicBezTo>
                    <a:cubicBezTo>
                      <a:pt x="15173" y="19133"/>
                      <a:pt x="15299" y="19145"/>
                      <a:pt x="15485" y="19163"/>
                    </a:cubicBezTo>
                    <a:cubicBezTo>
                      <a:pt x="15873" y="19199"/>
                      <a:pt x="16240" y="19239"/>
                      <a:pt x="16306" y="19256"/>
                    </a:cubicBezTo>
                    <a:cubicBezTo>
                      <a:pt x="16472" y="19298"/>
                      <a:pt x="16460" y="19511"/>
                      <a:pt x="16282" y="19573"/>
                    </a:cubicBezTo>
                    <a:cubicBezTo>
                      <a:pt x="16220" y="19594"/>
                      <a:pt x="16178" y="19654"/>
                      <a:pt x="16153" y="19767"/>
                    </a:cubicBezTo>
                    <a:cubicBezTo>
                      <a:pt x="16155" y="19768"/>
                      <a:pt x="16162" y="19766"/>
                      <a:pt x="16165" y="19767"/>
                    </a:cubicBezTo>
                    <a:cubicBezTo>
                      <a:pt x="16235" y="19788"/>
                      <a:pt x="16198" y="20971"/>
                      <a:pt x="16118" y="21331"/>
                    </a:cubicBezTo>
                    <a:cubicBezTo>
                      <a:pt x="16067" y="21559"/>
                      <a:pt x="16219" y="21600"/>
                      <a:pt x="17103" y="21593"/>
                    </a:cubicBezTo>
                    <a:cubicBezTo>
                      <a:pt x="17884" y="21587"/>
                      <a:pt x="18272" y="21538"/>
                      <a:pt x="18464" y="21428"/>
                    </a:cubicBezTo>
                    <a:cubicBezTo>
                      <a:pt x="18496" y="21410"/>
                      <a:pt x="18528" y="21400"/>
                      <a:pt x="18558" y="21394"/>
                    </a:cubicBezTo>
                    <a:cubicBezTo>
                      <a:pt x="18565" y="21368"/>
                      <a:pt x="18573" y="21363"/>
                      <a:pt x="18581" y="21327"/>
                    </a:cubicBezTo>
                    <a:cubicBezTo>
                      <a:pt x="18609" y="21200"/>
                      <a:pt x="18628" y="20866"/>
                      <a:pt x="18628" y="20591"/>
                    </a:cubicBezTo>
                    <a:cubicBezTo>
                      <a:pt x="18628" y="20521"/>
                      <a:pt x="18637" y="20472"/>
                      <a:pt x="18640" y="20410"/>
                    </a:cubicBezTo>
                    <a:cubicBezTo>
                      <a:pt x="18568" y="19890"/>
                      <a:pt x="18454" y="19446"/>
                      <a:pt x="18347" y="19404"/>
                    </a:cubicBezTo>
                    <a:cubicBezTo>
                      <a:pt x="18289" y="19382"/>
                      <a:pt x="18210" y="19302"/>
                      <a:pt x="18183" y="19226"/>
                    </a:cubicBezTo>
                    <a:cubicBezTo>
                      <a:pt x="18098" y="18992"/>
                      <a:pt x="17977" y="18898"/>
                      <a:pt x="17655" y="18825"/>
                    </a:cubicBezTo>
                    <a:cubicBezTo>
                      <a:pt x="17287" y="18740"/>
                      <a:pt x="17042" y="18540"/>
                      <a:pt x="17197" y="18453"/>
                    </a:cubicBezTo>
                    <a:cubicBezTo>
                      <a:pt x="17212" y="18444"/>
                      <a:pt x="17225" y="18438"/>
                      <a:pt x="17244" y="18432"/>
                    </a:cubicBezTo>
                    <a:cubicBezTo>
                      <a:pt x="17219" y="18343"/>
                      <a:pt x="17205" y="18210"/>
                      <a:pt x="17185" y="17971"/>
                    </a:cubicBezTo>
                    <a:cubicBezTo>
                      <a:pt x="17158" y="17652"/>
                      <a:pt x="17092" y="17350"/>
                      <a:pt x="17045" y="17295"/>
                    </a:cubicBezTo>
                    <a:cubicBezTo>
                      <a:pt x="16998" y="17240"/>
                      <a:pt x="16976" y="17161"/>
                      <a:pt x="16998" y="17121"/>
                    </a:cubicBezTo>
                    <a:cubicBezTo>
                      <a:pt x="17021" y="17080"/>
                      <a:pt x="16986" y="17026"/>
                      <a:pt x="16916" y="16999"/>
                    </a:cubicBezTo>
                    <a:cubicBezTo>
                      <a:pt x="16708" y="16917"/>
                      <a:pt x="16771" y="16763"/>
                      <a:pt x="17115" y="16525"/>
                    </a:cubicBezTo>
                    <a:cubicBezTo>
                      <a:pt x="17295" y="16400"/>
                      <a:pt x="17570" y="16174"/>
                      <a:pt x="17725" y="16018"/>
                    </a:cubicBezTo>
                    <a:cubicBezTo>
                      <a:pt x="17881" y="15863"/>
                      <a:pt x="18068" y="15704"/>
                      <a:pt x="18136" y="15667"/>
                    </a:cubicBezTo>
                    <a:cubicBezTo>
                      <a:pt x="18203" y="15632"/>
                      <a:pt x="18233" y="15600"/>
                      <a:pt x="18206" y="15600"/>
                    </a:cubicBezTo>
                    <a:cubicBezTo>
                      <a:pt x="18178" y="15600"/>
                      <a:pt x="18259" y="15520"/>
                      <a:pt x="18382" y="15422"/>
                    </a:cubicBezTo>
                    <a:cubicBezTo>
                      <a:pt x="18575" y="15267"/>
                      <a:pt x="18648" y="15180"/>
                      <a:pt x="18757" y="14979"/>
                    </a:cubicBezTo>
                    <a:cubicBezTo>
                      <a:pt x="18769" y="14958"/>
                      <a:pt x="18830" y="14872"/>
                      <a:pt x="18898" y="14784"/>
                    </a:cubicBezTo>
                    <a:cubicBezTo>
                      <a:pt x="18966" y="14696"/>
                      <a:pt x="19005" y="14624"/>
                      <a:pt x="18980" y="14624"/>
                    </a:cubicBezTo>
                    <a:cubicBezTo>
                      <a:pt x="18954" y="14624"/>
                      <a:pt x="18962" y="14599"/>
                      <a:pt x="19004" y="14573"/>
                    </a:cubicBezTo>
                    <a:cubicBezTo>
                      <a:pt x="19113" y="14507"/>
                      <a:pt x="19332" y="14051"/>
                      <a:pt x="19461" y="13626"/>
                    </a:cubicBezTo>
                    <a:cubicBezTo>
                      <a:pt x="19486" y="13546"/>
                      <a:pt x="19526" y="13474"/>
                      <a:pt x="19543" y="13461"/>
                    </a:cubicBezTo>
                    <a:cubicBezTo>
                      <a:pt x="19559" y="13448"/>
                      <a:pt x="19595" y="13349"/>
                      <a:pt x="19625" y="13246"/>
                    </a:cubicBezTo>
                    <a:cubicBezTo>
                      <a:pt x="19778" y="12713"/>
                      <a:pt x="19798" y="12686"/>
                      <a:pt x="19895" y="12671"/>
                    </a:cubicBezTo>
                    <a:cubicBezTo>
                      <a:pt x="19942" y="12664"/>
                      <a:pt x="20001" y="12682"/>
                      <a:pt x="20036" y="12709"/>
                    </a:cubicBezTo>
                    <a:cubicBezTo>
                      <a:pt x="20070" y="12735"/>
                      <a:pt x="20090" y="13359"/>
                      <a:pt x="20083" y="14095"/>
                    </a:cubicBezTo>
                    <a:cubicBezTo>
                      <a:pt x="20076" y="14832"/>
                      <a:pt x="20102" y="15517"/>
                      <a:pt x="20142" y="15621"/>
                    </a:cubicBezTo>
                    <a:cubicBezTo>
                      <a:pt x="20182" y="15724"/>
                      <a:pt x="20245" y="15981"/>
                      <a:pt x="20271" y="16192"/>
                    </a:cubicBezTo>
                    <a:cubicBezTo>
                      <a:pt x="20298" y="16415"/>
                      <a:pt x="20355" y="16620"/>
                      <a:pt x="20423" y="16682"/>
                    </a:cubicBezTo>
                    <a:cubicBezTo>
                      <a:pt x="20488" y="16741"/>
                      <a:pt x="20540" y="16772"/>
                      <a:pt x="20540" y="16754"/>
                    </a:cubicBezTo>
                    <a:cubicBezTo>
                      <a:pt x="20540" y="16736"/>
                      <a:pt x="20603" y="16745"/>
                      <a:pt x="20669" y="16771"/>
                    </a:cubicBezTo>
                    <a:cubicBezTo>
                      <a:pt x="20728" y="16794"/>
                      <a:pt x="20765" y="16800"/>
                      <a:pt x="20775" y="16796"/>
                    </a:cubicBezTo>
                    <a:cubicBezTo>
                      <a:pt x="20781" y="16794"/>
                      <a:pt x="20781" y="16795"/>
                      <a:pt x="20787" y="16792"/>
                    </a:cubicBezTo>
                    <a:cubicBezTo>
                      <a:pt x="20789" y="16776"/>
                      <a:pt x="20842" y="16578"/>
                      <a:pt x="20904" y="16335"/>
                    </a:cubicBezTo>
                    <a:cubicBezTo>
                      <a:pt x="21143" y="15394"/>
                      <a:pt x="21204" y="14780"/>
                      <a:pt x="21162" y="13816"/>
                    </a:cubicBezTo>
                    <a:cubicBezTo>
                      <a:pt x="21138" y="13254"/>
                      <a:pt x="21155" y="12844"/>
                      <a:pt x="21197" y="12832"/>
                    </a:cubicBezTo>
                    <a:cubicBezTo>
                      <a:pt x="21315" y="12797"/>
                      <a:pt x="21270" y="12581"/>
                      <a:pt x="21139" y="12536"/>
                    </a:cubicBezTo>
                    <a:cubicBezTo>
                      <a:pt x="20886" y="12449"/>
                      <a:pt x="20877" y="12205"/>
                      <a:pt x="21103" y="11796"/>
                    </a:cubicBezTo>
                    <a:cubicBezTo>
                      <a:pt x="21144" y="11723"/>
                      <a:pt x="21208" y="11427"/>
                      <a:pt x="21233" y="11137"/>
                    </a:cubicBezTo>
                    <a:cubicBezTo>
                      <a:pt x="21258" y="10846"/>
                      <a:pt x="21285" y="10560"/>
                      <a:pt x="21303" y="10499"/>
                    </a:cubicBezTo>
                    <a:cubicBezTo>
                      <a:pt x="21322" y="10438"/>
                      <a:pt x="21355" y="10302"/>
                      <a:pt x="21385" y="10198"/>
                    </a:cubicBezTo>
                    <a:cubicBezTo>
                      <a:pt x="21415" y="10093"/>
                      <a:pt x="21460" y="9974"/>
                      <a:pt x="21479" y="9932"/>
                    </a:cubicBezTo>
                    <a:cubicBezTo>
                      <a:pt x="21498" y="9891"/>
                      <a:pt x="21535" y="9601"/>
                      <a:pt x="21561" y="9290"/>
                    </a:cubicBezTo>
                    <a:cubicBezTo>
                      <a:pt x="21600" y="8818"/>
                      <a:pt x="21587" y="8702"/>
                      <a:pt x="21479" y="8580"/>
                    </a:cubicBezTo>
                    <a:cubicBezTo>
                      <a:pt x="21407" y="8500"/>
                      <a:pt x="21355" y="8424"/>
                      <a:pt x="21373" y="8411"/>
                    </a:cubicBezTo>
                    <a:cubicBezTo>
                      <a:pt x="21413" y="8380"/>
                      <a:pt x="20793" y="8392"/>
                      <a:pt x="20728" y="8423"/>
                    </a:cubicBezTo>
                    <a:cubicBezTo>
                      <a:pt x="20702" y="8435"/>
                      <a:pt x="20627" y="8422"/>
                      <a:pt x="20564" y="8398"/>
                    </a:cubicBezTo>
                    <a:cubicBezTo>
                      <a:pt x="20472" y="8362"/>
                      <a:pt x="20416" y="8368"/>
                      <a:pt x="20306" y="8436"/>
                    </a:cubicBezTo>
                    <a:cubicBezTo>
                      <a:pt x="20123" y="8551"/>
                      <a:pt x="20015" y="8485"/>
                      <a:pt x="19942" y="8225"/>
                    </a:cubicBezTo>
                    <a:cubicBezTo>
                      <a:pt x="19896" y="8061"/>
                      <a:pt x="19909" y="8016"/>
                      <a:pt x="20048" y="7933"/>
                    </a:cubicBezTo>
                    <a:cubicBezTo>
                      <a:pt x="20139" y="7878"/>
                      <a:pt x="20202" y="7807"/>
                      <a:pt x="20177" y="7777"/>
                    </a:cubicBezTo>
                    <a:cubicBezTo>
                      <a:pt x="20107" y="7691"/>
                      <a:pt x="20303" y="7612"/>
                      <a:pt x="20587" y="7612"/>
                    </a:cubicBezTo>
                    <a:cubicBezTo>
                      <a:pt x="20910" y="7612"/>
                      <a:pt x="21098" y="7527"/>
                      <a:pt x="20951" y="7443"/>
                    </a:cubicBezTo>
                    <a:cubicBezTo>
                      <a:pt x="20871" y="7397"/>
                      <a:pt x="20869" y="7344"/>
                      <a:pt x="20974" y="7168"/>
                    </a:cubicBezTo>
                    <a:cubicBezTo>
                      <a:pt x="21120" y="6922"/>
                      <a:pt x="21138" y="6860"/>
                      <a:pt x="21045" y="6860"/>
                    </a:cubicBezTo>
                    <a:cubicBezTo>
                      <a:pt x="21010" y="6860"/>
                      <a:pt x="20922" y="6940"/>
                      <a:pt x="20845" y="7041"/>
                    </a:cubicBezTo>
                    <a:cubicBezTo>
                      <a:pt x="20769" y="7141"/>
                      <a:pt x="20642" y="7264"/>
                      <a:pt x="20576" y="7308"/>
                    </a:cubicBezTo>
                    <a:cubicBezTo>
                      <a:pt x="20425" y="7410"/>
                      <a:pt x="20149" y="7414"/>
                      <a:pt x="20095" y="7316"/>
                    </a:cubicBezTo>
                    <a:cubicBezTo>
                      <a:pt x="20073" y="7277"/>
                      <a:pt x="19992" y="7236"/>
                      <a:pt x="19919" y="7227"/>
                    </a:cubicBezTo>
                    <a:cubicBezTo>
                      <a:pt x="19808" y="7213"/>
                      <a:pt x="19737" y="7017"/>
                      <a:pt x="19473" y="5972"/>
                    </a:cubicBezTo>
                    <a:cubicBezTo>
                      <a:pt x="19301" y="5290"/>
                      <a:pt x="19148" y="4605"/>
                      <a:pt x="19133" y="4450"/>
                    </a:cubicBezTo>
                    <a:cubicBezTo>
                      <a:pt x="19119" y="4294"/>
                      <a:pt x="19084" y="4144"/>
                      <a:pt x="19062" y="4117"/>
                    </a:cubicBezTo>
                    <a:cubicBezTo>
                      <a:pt x="18995" y="4030"/>
                      <a:pt x="19188" y="3914"/>
                      <a:pt x="19332" y="3952"/>
                    </a:cubicBezTo>
                    <a:cubicBezTo>
                      <a:pt x="19478" y="3991"/>
                      <a:pt x="19935" y="3947"/>
                      <a:pt x="20106" y="3880"/>
                    </a:cubicBezTo>
                    <a:cubicBezTo>
                      <a:pt x="20289" y="3808"/>
                      <a:pt x="20244" y="3740"/>
                      <a:pt x="19989" y="3698"/>
                    </a:cubicBezTo>
                    <a:cubicBezTo>
                      <a:pt x="19860" y="3677"/>
                      <a:pt x="19714" y="3623"/>
                      <a:pt x="19661" y="3576"/>
                    </a:cubicBezTo>
                    <a:lnTo>
                      <a:pt x="19567" y="3491"/>
                    </a:lnTo>
                    <a:lnTo>
                      <a:pt x="19426" y="3580"/>
                    </a:lnTo>
                    <a:lnTo>
                      <a:pt x="19297" y="3664"/>
                    </a:lnTo>
                    <a:lnTo>
                      <a:pt x="19156" y="3576"/>
                    </a:lnTo>
                    <a:cubicBezTo>
                      <a:pt x="19051" y="3506"/>
                      <a:pt x="18949" y="3484"/>
                      <a:pt x="18652" y="3478"/>
                    </a:cubicBezTo>
                    <a:cubicBezTo>
                      <a:pt x="18444" y="3474"/>
                      <a:pt x="18035" y="3450"/>
                      <a:pt x="17749" y="3428"/>
                    </a:cubicBezTo>
                    <a:cubicBezTo>
                      <a:pt x="17463" y="3405"/>
                      <a:pt x="16976" y="3375"/>
                      <a:pt x="16669" y="3360"/>
                    </a:cubicBezTo>
                    <a:lnTo>
                      <a:pt x="16118" y="3335"/>
                    </a:lnTo>
                    <a:lnTo>
                      <a:pt x="16094" y="1716"/>
                    </a:lnTo>
                    <a:cubicBezTo>
                      <a:pt x="16084" y="824"/>
                      <a:pt x="16072" y="71"/>
                      <a:pt x="16071" y="46"/>
                    </a:cubicBezTo>
                    <a:cubicBezTo>
                      <a:pt x="16070" y="19"/>
                      <a:pt x="13575" y="5"/>
                      <a:pt x="10874" y="0"/>
                    </a:cubicBezTo>
                    <a:lnTo>
                      <a:pt x="8071" y="0"/>
                    </a:lnTo>
                    <a:close/>
                    <a:moveTo>
                      <a:pt x="16306" y="3491"/>
                    </a:moveTo>
                    <a:cubicBezTo>
                      <a:pt x="16444" y="3487"/>
                      <a:pt x="16670" y="3520"/>
                      <a:pt x="17056" y="3559"/>
                    </a:cubicBezTo>
                    <a:cubicBezTo>
                      <a:pt x="17898" y="3643"/>
                      <a:pt x="17967" y="3662"/>
                      <a:pt x="18030" y="3863"/>
                    </a:cubicBezTo>
                    <a:cubicBezTo>
                      <a:pt x="18073" y="3997"/>
                      <a:pt x="18118" y="4041"/>
                      <a:pt x="18288" y="4079"/>
                    </a:cubicBezTo>
                    <a:cubicBezTo>
                      <a:pt x="18464" y="4119"/>
                      <a:pt x="18523" y="4161"/>
                      <a:pt x="18570" y="4315"/>
                    </a:cubicBezTo>
                    <a:cubicBezTo>
                      <a:pt x="18601" y="4418"/>
                      <a:pt x="18679" y="4685"/>
                      <a:pt x="18746" y="4903"/>
                    </a:cubicBezTo>
                    <a:cubicBezTo>
                      <a:pt x="18813" y="5120"/>
                      <a:pt x="18978" y="5721"/>
                      <a:pt x="19109" y="6238"/>
                    </a:cubicBezTo>
                    <a:cubicBezTo>
                      <a:pt x="19328" y="7097"/>
                      <a:pt x="19330" y="7180"/>
                      <a:pt x="19215" y="7240"/>
                    </a:cubicBezTo>
                    <a:cubicBezTo>
                      <a:pt x="19114" y="7293"/>
                      <a:pt x="19101" y="7355"/>
                      <a:pt x="19144" y="7544"/>
                    </a:cubicBezTo>
                    <a:cubicBezTo>
                      <a:pt x="19217" y="7864"/>
                      <a:pt x="19252" y="7912"/>
                      <a:pt x="19414" y="7912"/>
                    </a:cubicBezTo>
                    <a:cubicBezTo>
                      <a:pt x="19668" y="7912"/>
                      <a:pt x="19743" y="7999"/>
                      <a:pt x="19743" y="8275"/>
                    </a:cubicBezTo>
                    <a:cubicBezTo>
                      <a:pt x="19743" y="8423"/>
                      <a:pt x="19725" y="8554"/>
                      <a:pt x="19696" y="8567"/>
                    </a:cubicBezTo>
                    <a:cubicBezTo>
                      <a:pt x="19624" y="8601"/>
                      <a:pt x="19418" y="8520"/>
                      <a:pt x="19473" y="8478"/>
                    </a:cubicBezTo>
                    <a:cubicBezTo>
                      <a:pt x="19526" y="8437"/>
                      <a:pt x="19404" y="8431"/>
                      <a:pt x="19320" y="8470"/>
                    </a:cubicBezTo>
                    <a:cubicBezTo>
                      <a:pt x="19287" y="8486"/>
                      <a:pt x="19232" y="8498"/>
                      <a:pt x="19203" y="8499"/>
                    </a:cubicBezTo>
                    <a:cubicBezTo>
                      <a:pt x="19173" y="8500"/>
                      <a:pt x="18980" y="8517"/>
                      <a:pt x="18769" y="8533"/>
                    </a:cubicBezTo>
                    <a:cubicBezTo>
                      <a:pt x="18453" y="8556"/>
                      <a:pt x="18400" y="8566"/>
                      <a:pt x="18476" y="8609"/>
                    </a:cubicBezTo>
                    <a:cubicBezTo>
                      <a:pt x="18543" y="8647"/>
                      <a:pt x="18538" y="8701"/>
                      <a:pt x="18476" y="8791"/>
                    </a:cubicBezTo>
                    <a:cubicBezTo>
                      <a:pt x="18217" y="9172"/>
                      <a:pt x="18112" y="10514"/>
                      <a:pt x="18253" y="11568"/>
                    </a:cubicBezTo>
                    <a:cubicBezTo>
                      <a:pt x="18378" y="12502"/>
                      <a:pt x="18361" y="13536"/>
                      <a:pt x="18206" y="13981"/>
                    </a:cubicBezTo>
                    <a:cubicBezTo>
                      <a:pt x="18130" y="14199"/>
                      <a:pt x="18044" y="14419"/>
                      <a:pt x="18030" y="14471"/>
                    </a:cubicBezTo>
                    <a:cubicBezTo>
                      <a:pt x="18016" y="14523"/>
                      <a:pt x="17934" y="14707"/>
                      <a:pt x="17842" y="14881"/>
                    </a:cubicBezTo>
                    <a:cubicBezTo>
                      <a:pt x="17421" y="15672"/>
                      <a:pt x="17289" y="15808"/>
                      <a:pt x="16716" y="16039"/>
                    </a:cubicBezTo>
                    <a:cubicBezTo>
                      <a:pt x="16279" y="16215"/>
                      <a:pt x="15903" y="16310"/>
                      <a:pt x="15391" y="16373"/>
                    </a:cubicBezTo>
                    <a:cubicBezTo>
                      <a:pt x="14810" y="16445"/>
                      <a:pt x="14737" y="16444"/>
                      <a:pt x="14417" y="16369"/>
                    </a:cubicBezTo>
                    <a:cubicBezTo>
                      <a:pt x="14178" y="16314"/>
                      <a:pt x="13525" y="15951"/>
                      <a:pt x="13525" y="15875"/>
                    </a:cubicBezTo>
                    <a:cubicBezTo>
                      <a:pt x="13525" y="15856"/>
                      <a:pt x="13422" y="15777"/>
                      <a:pt x="13314" y="15701"/>
                    </a:cubicBezTo>
                    <a:cubicBezTo>
                      <a:pt x="13205" y="15626"/>
                      <a:pt x="13141" y="15566"/>
                      <a:pt x="13162" y="15566"/>
                    </a:cubicBezTo>
                    <a:cubicBezTo>
                      <a:pt x="13184" y="15566"/>
                      <a:pt x="13113" y="15487"/>
                      <a:pt x="13009" y="15389"/>
                    </a:cubicBezTo>
                    <a:cubicBezTo>
                      <a:pt x="12803" y="15194"/>
                      <a:pt x="12601" y="14831"/>
                      <a:pt x="12470" y="14416"/>
                    </a:cubicBezTo>
                    <a:cubicBezTo>
                      <a:pt x="12360" y="14065"/>
                      <a:pt x="12312" y="12355"/>
                      <a:pt x="12399" y="11927"/>
                    </a:cubicBezTo>
                    <a:cubicBezTo>
                      <a:pt x="12463" y="11611"/>
                      <a:pt x="12492" y="11492"/>
                      <a:pt x="12610" y="10854"/>
                    </a:cubicBezTo>
                    <a:cubicBezTo>
                      <a:pt x="12634" y="10721"/>
                      <a:pt x="12671" y="10600"/>
                      <a:pt x="12693" y="10583"/>
                    </a:cubicBezTo>
                    <a:cubicBezTo>
                      <a:pt x="12715" y="10566"/>
                      <a:pt x="13037" y="10553"/>
                      <a:pt x="13408" y="10553"/>
                    </a:cubicBezTo>
                    <a:lnTo>
                      <a:pt x="14077" y="10553"/>
                    </a:lnTo>
                    <a:lnTo>
                      <a:pt x="14077" y="10363"/>
                    </a:lnTo>
                    <a:cubicBezTo>
                      <a:pt x="14077" y="10167"/>
                      <a:pt x="14109" y="10150"/>
                      <a:pt x="14476" y="10131"/>
                    </a:cubicBezTo>
                    <a:cubicBezTo>
                      <a:pt x="14649" y="10123"/>
                      <a:pt x="14675" y="10134"/>
                      <a:pt x="14675" y="10232"/>
                    </a:cubicBezTo>
                    <a:cubicBezTo>
                      <a:pt x="14675" y="10337"/>
                      <a:pt x="14700" y="10349"/>
                      <a:pt x="15039" y="10380"/>
                    </a:cubicBezTo>
                    <a:cubicBezTo>
                      <a:pt x="15531" y="10425"/>
                      <a:pt x="15989" y="10380"/>
                      <a:pt x="15989" y="10291"/>
                    </a:cubicBezTo>
                    <a:cubicBezTo>
                      <a:pt x="15989" y="10254"/>
                      <a:pt x="15904" y="10206"/>
                      <a:pt x="15789" y="10182"/>
                    </a:cubicBezTo>
                    <a:cubicBezTo>
                      <a:pt x="15431" y="10105"/>
                      <a:pt x="15606" y="10046"/>
                      <a:pt x="16224" y="10034"/>
                    </a:cubicBezTo>
                    <a:lnTo>
                      <a:pt x="16787" y="10021"/>
                    </a:lnTo>
                    <a:lnTo>
                      <a:pt x="16810" y="9776"/>
                    </a:lnTo>
                    <a:cubicBezTo>
                      <a:pt x="16818" y="9642"/>
                      <a:pt x="16819" y="9497"/>
                      <a:pt x="16822" y="9450"/>
                    </a:cubicBezTo>
                    <a:cubicBezTo>
                      <a:pt x="16826" y="9381"/>
                      <a:pt x="16779" y="9361"/>
                      <a:pt x="16552" y="9345"/>
                    </a:cubicBezTo>
                    <a:lnTo>
                      <a:pt x="16282" y="9328"/>
                    </a:lnTo>
                    <a:lnTo>
                      <a:pt x="16282" y="8994"/>
                    </a:lnTo>
                    <a:cubicBezTo>
                      <a:pt x="16282" y="8737"/>
                      <a:pt x="16303" y="8652"/>
                      <a:pt x="16399" y="8618"/>
                    </a:cubicBezTo>
                    <a:cubicBezTo>
                      <a:pt x="16469" y="8594"/>
                      <a:pt x="16548" y="8546"/>
                      <a:pt x="16575" y="8512"/>
                    </a:cubicBezTo>
                    <a:cubicBezTo>
                      <a:pt x="16613" y="8463"/>
                      <a:pt x="16691" y="8456"/>
                      <a:pt x="16963" y="8470"/>
                    </a:cubicBezTo>
                    <a:cubicBezTo>
                      <a:pt x="17231" y="8484"/>
                      <a:pt x="17360" y="8474"/>
                      <a:pt x="17514" y="8415"/>
                    </a:cubicBezTo>
                    <a:lnTo>
                      <a:pt x="17713" y="8335"/>
                    </a:lnTo>
                    <a:lnTo>
                      <a:pt x="17490" y="8225"/>
                    </a:lnTo>
                    <a:cubicBezTo>
                      <a:pt x="17353" y="8158"/>
                      <a:pt x="17269" y="8074"/>
                      <a:pt x="17268" y="8005"/>
                    </a:cubicBezTo>
                    <a:cubicBezTo>
                      <a:pt x="17266" y="7804"/>
                      <a:pt x="17140" y="7782"/>
                      <a:pt x="17080" y="7971"/>
                    </a:cubicBezTo>
                    <a:cubicBezTo>
                      <a:pt x="17011" y="8187"/>
                      <a:pt x="16767" y="8270"/>
                      <a:pt x="16564" y="8149"/>
                    </a:cubicBezTo>
                    <a:cubicBezTo>
                      <a:pt x="16494" y="8107"/>
                      <a:pt x="16365" y="8067"/>
                      <a:pt x="16282" y="8060"/>
                    </a:cubicBezTo>
                    <a:cubicBezTo>
                      <a:pt x="16198" y="8053"/>
                      <a:pt x="16103" y="8019"/>
                      <a:pt x="16071" y="7988"/>
                    </a:cubicBezTo>
                    <a:cubicBezTo>
                      <a:pt x="15948" y="7872"/>
                      <a:pt x="15671" y="7379"/>
                      <a:pt x="15273" y="6593"/>
                    </a:cubicBezTo>
                    <a:cubicBezTo>
                      <a:pt x="15048" y="6147"/>
                      <a:pt x="14736" y="5555"/>
                      <a:pt x="14593" y="5275"/>
                    </a:cubicBezTo>
                    <a:lnTo>
                      <a:pt x="14335" y="4767"/>
                    </a:lnTo>
                    <a:lnTo>
                      <a:pt x="14523" y="4653"/>
                    </a:lnTo>
                    <a:cubicBezTo>
                      <a:pt x="14681" y="4557"/>
                      <a:pt x="14761" y="4546"/>
                      <a:pt x="15039" y="4556"/>
                    </a:cubicBezTo>
                    <a:cubicBezTo>
                      <a:pt x="15369" y="4567"/>
                      <a:pt x="15424" y="4543"/>
                      <a:pt x="15473" y="4383"/>
                    </a:cubicBezTo>
                    <a:cubicBezTo>
                      <a:pt x="15487" y="4337"/>
                      <a:pt x="15582" y="4311"/>
                      <a:pt x="15766" y="4298"/>
                    </a:cubicBezTo>
                    <a:lnTo>
                      <a:pt x="16036" y="4277"/>
                    </a:lnTo>
                    <a:lnTo>
                      <a:pt x="16071" y="3880"/>
                    </a:lnTo>
                    <a:cubicBezTo>
                      <a:pt x="16100" y="3595"/>
                      <a:pt x="16076" y="3498"/>
                      <a:pt x="16306" y="3491"/>
                    </a:cubicBezTo>
                    <a:close/>
                    <a:moveTo>
                      <a:pt x="5431" y="4307"/>
                    </a:moveTo>
                    <a:cubicBezTo>
                      <a:pt x="6078" y="4297"/>
                      <a:pt x="7295" y="4318"/>
                      <a:pt x="7308" y="4353"/>
                    </a:cubicBezTo>
                    <a:cubicBezTo>
                      <a:pt x="7315" y="4374"/>
                      <a:pt x="7150" y="4427"/>
                      <a:pt x="6956" y="4472"/>
                    </a:cubicBezTo>
                    <a:cubicBezTo>
                      <a:pt x="6481" y="4584"/>
                      <a:pt x="5963" y="4608"/>
                      <a:pt x="5572" y="4539"/>
                    </a:cubicBezTo>
                    <a:cubicBezTo>
                      <a:pt x="5196" y="4472"/>
                      <a:pt x="4938" y="4368"/>
                      <a:pt x="5032" y="4324"/>
                    </a:cubicBezTo>
                    <a:cubicBezTo>
                      <a:pt x="5056" y="4312"/>
                      <a:pt x="5215" y="4310"/>
                      <a:pt x="5431" y="4307"/>
                    </a:cubicBezTo>
                    <a:close/>
                    <a:moveTo>
                      <a:pt x="10124" y="4315"/>
                    </a:moveTo>
                    <a:lnTo>
                      <a:pt x="11754" y="4315"/>
                    </a:lnTo>
                    <a:lnTo>
                      <a:pt x="13396" y="4315"/>
                    </a:lnTo>
                    <a:lnTo>
                      <a:pt x="13420" y="4429"/>
                    </a:lnTo>
                    <a:cubicBezTo>
                      <a:pt x="13462" y="4648"/>
                      <a:pt x="13520" y="4710"/>
                      <a:pt x="13737" y="4759"/>
                    </a:cubicBezTo>
                    <a:cubicBezTo>
                      <a:pt x="13904" y="4797"/>
                      <a:pt x="13978" y="4851"/>
                      <a:pt x="14065" y="5004"/>
                    </a:cubicBezTo>
                    <a:cubicBezTo>
                      <a:pt x="14197" y="5237"/>
                      <a:pt x="14132" y="5288"/>
                      <a:pt x="13795" y="5207"/>
                    </a:cubicBezTo>
                    <a:cubicBezTo>
                      <a:pt x="13307" y="5090"/>
                      <a:pt x="12220" y="4935"/>
                      <a:pt x="12130" y="4970"/>
                    </a:cubicBezTo>
                    <a:cubicBezTo>
                      <a:pt x="12046" y="5003"/>
                      <a:pt x="11261" y="4975"/>
                      <a:pt x="10440" y="4907"/>
                    </a:cubicBezTo>
                    <a:lnTo>
                      <a:pt x="10124" y="4882"/>
                    </a:lnTo>
                    <a:lnTo>
                      <a:pt x="10124" y="4598"/>
                    </a:lnTo>
                    <a:lnTo>
                      <a:pt x="10124" y="4315"/>
                    </a:lnTo>
                    <a:close/>
                    <a:moveTo>
                      <a:pt x="14300" y="5710"/>
                    </a:moveTo>
                    <a:cubicBezTo>
                      <a:pt x="14400" y="5710"/>
                      <a:pt x="14472" y="5814"/>
                      <a:pt x="14875" y="6598"/>
                    </a:cubicBezTo>
                    <a:cubicBezTo>
                      <a:pt x="14924" y="6693"/>
                      <a:pt x="14978" y="6814"/>
                      <a:pt x="14992" y="6864"/>
                    </a:cubicBezTo>
                    <a:cubicBezTo>
                      <a:pt x="15006" y="6914"/>
                      <a:pt x="15036" y="6976"/>
                      <a:pt x="15062" y="7007"/>
                    </a:cubicBezTo>
                    <a:cubicBezTo>
                      <a:pt x="15174" y="7140"/>
                      <a:pt x="15426" y="7693"/>
                      <a:pt x="15508" y="7988"/>
                    </a:cubicBezTo>
                    <a:cubicBezTo>
                      <a:pt x="15556" y="8165"/>
                      <a:pt x="15610" y="8368"/>
                      <a:pt x="15637" y="8440"/>
                    </a:cubicBezTo>
                    <a:cubicBezTo>
                      <a:pt x="15664" y="8513"/>
                      <a:pt x="15711" y="8728"/>
                      <a:pt x="15731" y="8914"/>
                    </a:cubicBezTo>
                    <a:cubicBezTo>
                      <a:pt x="15778" y="9329"/>
                      <a:pt x="15726" y="9360"/>
                      <a:pt x="15039" y="9324"/>
                    </a:cubicBezTo>
                    <a:cubicBezTo>
                      <a:pt x="14669" y="9304"/>
                      <a:pt x="14575" y="9312"/>
                      <a:pt x="14534" y="9362"/>
                    </a:cubicBezTo>
                    <a:cubicBezTo>
                      <a:pt x="14475" y="9434"/>
                      <a:pt x="14248" y="9441"/>
                      <a:pt x="14194" y="9374"/>
                    </a:cubicBezTo>
                    <a:cubicBezTo>
                      <a:pt x="14173" y="9348"/>
                      <a:pt x="14160" y="8514"/>
                      <a:pt x="14171" y="7519"/>
                    </a:cubicBezTo>
                    <a:cubicBezTo>
                      <a:pt x="14188" y="6029"/>
                      <a:pt x="14211" y="5710"/>
                      <a:pt x="14300" y="5710"/>
                    </a:cubicBezTo>
                    <a:close/>
                    <a:moveTo>
                      <a:pt x="19250" y="9163"/>
                    </a:moveTo>
                    <a:cubicBezTo>
                      <a:pt x="19384" y="9142"/>
                      <a:pt x="19547" y="9222"/>
                      <a:pt x="19637" y="9387"/>
                    </a:cubicBezTo>
                    <a:cubicBezTo>
                      <a:pt x="19724" y="9549"/>
                      <a:pt x="19722" y="9631"/>
                      <a:pt x="19625" y="10211"/>
                    </a:cubicBezTo>
                    <a:cubicBezTo>
                      <a:pt x="19599" y="10366"/>
                      <a:pt x="19527" y="10867"/>
                      <a:pt x="19461" y="11323"/>
                    </a:cubicBezTo>
                    <a:cubicBezTo>
                      <a:pt x="19395" y="11779"/>
                      <a:pt x="19320" y="12214"/>
                      <a:pt x="19297" y="12286"/>
                    </a:cubicBezTo>
                    <a:cubicBezTo>
                      <a:pt x="19248" y="12437"/>
                      <a:pt x="19156" y="12501"/>
                      <a:pt x="19074" y="12438"/>
                    </a:cubicBezTo>
                    <a:cubicBezTo>
                      <a:pt x="18989" y="12373"/>
                      <a:pt x="18954" y="12163"/>
                      <a:pt x="18898" y="11137"/>
                    </a:cubicBezTo>
                    <a:cubicBezTo>
                      <a:pt x="18852" y="10293"/>
                      <a:pt x="18914" y="9635"/>
                      <a:pt x="19062" y="9311"/>
                    </a:cubicBezTo>
                    <a:cubicBezTo>
                      <a:pt x="19102" y="9224"/>
                      <a:pt x="19170" y="9175"/>
                      <a:pt x="19250" y="9163"/>
                    </a:cubicBezTo>
                    <a:close/>
                    <a:moveTo>
                      <a:pt x="20071" y="12447"/>
                    </a:moveTo>
                    <a:cubicBezTo>
                      <a:pt x="20156" y="12449"/>
                      <a:pt x="20233" y="12477"/>
                      <a:pt x="20189" y="12510"/>
                    </a:cubicBezTo>
                    <a:cubicBezTo>
                      <a:pt x="20164" y="12530"/>
                      <a:pt x="20110" y="12548"/>
                      <a:pt x="20071" y="12548"/>
                    </a:cubicBezTo>
                    <a:cubicBezTo>
                      <a:pt x="19959" y="12548"/>
                      <a:pt x="19888" y="12481"/>
                      <a:pt x="19977" y="12455"/>
                    </a:cubicBezTo>
                    <a:cubicBezTo>
                      <a:pt x="20004" y="12447"/>
                      <a:pt x="20043" y="12446"/>
                      <a:pt x="20071" y="12447"/>
                    </a:cubicBezTo>
                    <a:close/>
                    <a:moveTo>
                      <a:pt x="11907" y="15925"/>
                    </a:moveTo>
                    <a:cubicBezTo>
                      <a:pt x="11946" y="15914"/>
                      <a:pt x="12154" y="16001"/>
                      <a:pt x="12364" y="16120"/>
                    </a:cubicBezTo>
                    <a:cubicBezTo>
                      <a:pt x="12574" y="16239"/>
                      <a:pt x="12918" y="16416"/>
                      <a:pt x="13115" y="16513"/>
                    </a:cubicBezTo>
                    <a:lnTo>
                      <a:pt x="13467" y="16690"/>
                    </a:lnTo>
                    <a:lnTo>
                      <a:pt x="13267" y="16733"/>
                    </a:lnTo>
                    <a:cubicBezTo>
                      <a:pt x="12967" y="16794"/>
                      <a:pt x="12202" y="16834"/>
                      <a:pt x="12012" y="16800"/>
                    </a:cubicBezTo>
                    <a:cubicBezTo>
                      <a:pt x="11851" y="16772"/>
                      <a:pt x="11836" y="16745"/>
                      <a:pt x="11836" y="16356"/>
                    </a:cubicBezTo>
                    <a:cubicBezTo>
                      <a:pt x="11836" y="16129"/>
                      <a:pt x="11868" y="15937"/>
                      <a:pt x="11907" y="15925"/>
                    </a:cubicBezTo>
                    <a:close/>
                    <a:moveTo>
                      <a:pt x="4188" y="17130"/>
                    </a:moveTo>
                    <a:cubicBezTo>
                      <a:pt x="5041" y="17158"/>
                      <a:pt x="6680" y="17262"/>
                      <a:pt x="6769" y="17307"/>
                    </a:cubicBezTo>
                    <a:cubicBezTo>
                      <a:pt x="6909" y="17377"/>
                      <a:pt x="6760" y="17974"/>
                      <a:pt x="6581" y="18060"/>
                    </a:cubicBezTo>
                    <a:cubicBezTo>
                      <a:pt x="6505" y="18097"/>
                      <a:pt x="5907" y="18188"/>
                      <a:pt x="5173" y="18275"/>
                    </a:cubicBezTo>
                    <a:cubicBezTo>
                      <a:pt x="3745" y="18446"/>
                      <a:pt x="3726" y="18447"/>
                      <a:pt x="3637" y="18381"/>
                    </a:cubicBezTo>
                    <a:cubicBezTo>
                      <a:pt x="3552" y="18319"/>
                      <a:pt x="3606" y="17176"/>
                      <a:pt x="3695" y="17134"/>
                    </a:cubicBezTo>
                    <a:cubicBezTo>
                      <a:pt x="3720" y="17122"/>
                      <a:pt x="3903" y="17121"/>
                      <a:pt x="4188" y="17130"/>
                    </a:cubicBezTo>
                    <a:close/>
                    <a:moveTo>
                      <a:pt x="14875" y="17138"/>
                    </a:moveTo>
                    <a:cubicBezTo>
                      <a:pt x="15089" y="17138"/>
                      <a:pt x="15065" y="17158"/>
                      <a:pt x="15050" y="17202"/>
                    </a:cubicBezTo>
                    <a:cubicBezTo>
                      <a:pt x="15035" y="17243"/>
                      <a:pt x="15011" y="17540"/>
                      <a:pt x="15004" y="17861"/>
                    </a:cubicBezTo>
                    <a:cubicBezTo>
                      <a:pt x="14992" y="18373"/>
                      <a:pt x="14980" y="18450"/>
                      <a:pt x="14863" y="18461"/>
                    </a:cubicBezTo>
                    <a:cubicBezTo>
                      <a:pt x="14790" y="18467"/>
                      <a:pt x="14693" y="18441"/>
                      <a:pt x="14652" y="18406"/>
                    </a:cubicBezTo>
                    <a:cubicBezTo>
                      <a:pt x="14606" y="18368"/>
                      <a:pt x="14565" y="18362"/>
                      <a:pt x="14534" y="18385"/>
                    </a:cubicBezTo>
                    <a:cubicBezTo>
                      <a:pt x="14474" y="18431"/>
                      <a:pt x="12459" y="18192"/>
                      <a:pt x="12176" y="18106"/>
                    </a:cubicBezTo>
                    <a:cubicBezTo>
                      <a:pt x="12077" y="18076"/>
                      <a:pt x="11992" y="18020"/>
                      <a:pt x="11989" y="17984"/>
                    </a:cubicBezTo>
                    <a:cubicBezTo>
                      <a:pt x="11986" y="17948"/>
                      <a:pt x="11961" y="17791"/>
                      <a:pt x="11930" y="17629"/>
                    </a:cubicBezTo>
                    <a:cubicBezTo>
                      <a:pt x="11893" y="17440"/>
                      <a:pt x="11901" y="17319"/>
                      <a:pt x="11954" y="17299"/>
                    </a:cubicBezTo>
                    <a:cubicBezTo>
                      <a:pt x="11999" y="17282"/>
                      <a:pt x="12598" y="17239"/>
                      <a:pt x="13279" y="17206"/>
                    </a:cubicBezTo>
                    <a:cubicBezTo>
                      <a:pt x="14211" y="17160"/>
                      <a:pt x="14661" y="17139"/>
                      <a:pt x="14875" y="17138"/>
                    </a:cubicBezTo>
                    <a:close/>
                  </a:path>
                </a:pathLst>
              </a:custGeom>
              <a:ln w="12700" cap="flat">
                <a:noFill/>
                <a:miter lim="400000"/>
              </a:ln>
              <a:effectLst>
                <a:outerShdw blurRad="63500" dist="38100" dir="2700000" rotWithShape="0">
                  <a:srgbClr val="6A6A6A">
                    <a:alpha val="59999"/>
                  </a:srgbClr>
                </a:outerShdw>
              </a:effectLst>
            </p:spPr>
          </p:pic>
          <p:pic>
            <p:nvPicPr>
              <p:cNvPr id="276" name="url?sa=i&amp;rct=j&amp;q=&amp;esrc=s&amp;source=images&amp;cd=&amp;docid=M7CZ3ZYmIuAfqM&amp;tbnid=5rBDdnUvLmz_hM-&amp;ved=0CAUQjRw&amp;url=http%3A%2F%2Fwww.achats-publics.fr%2FMEDICAL%2FDm%2FVentilation%2FServo-i%2FServoI.htm&amp;ei=SKrBUda.png" descr="url?sa=i&amp;rct=j&amp;q=&amp;esrc=s&amp;source=images&amp;cd=&amp;docid=M7CZ3ZYmIuAfqM&amp;tbnid=5rBDdnUvLmz_hM-&amp;ved=0CAUQjRw&amp;url=http%3A%2F%2Fwww.achats-publics.fr%2FMEDICAL%2FDm%2FVentilation%2FServo-i%2FServoI.htm&amp;ei=SKrBUda.png"/>
              <p:cNvPicPr>
                <a:picLocks noChangeAspect="1"/>
              </p:cNvPicPr>
              <p:nvPr/>
            </p:nvPicPr>
            <p:blipFill>
              <a:blip r:embed="rId24">
                <a:extLst/>
              </a:blip>
              <a:srcRect l="7454" t="6541" r="11497" b="5244"/>
              <a:stretch>
                <a:fillRect/>
              </a:stretch>
            </p:blipFill>
            <p:spPr>
              <a:xfrm>
                <a:off x="988533" y="434596"/>
                <a:ext cx="667238" cy="1562933"/>
              </a:xfrm>
              <a:custGeom>
                <a:avLst/>
                <a:gdLst/>
                <a:ahLst/>
                <a:cxnLst>
                  <a:cxn ang="0">
                    <a:pos x="wd2" y="hd2"/>
                  </a:cxn>
                  <a:cxn ang="5400000">
                    <a:pos x="wd2" y="hd2"/>
                  </a:cxn>
                  <a:cxn ang="10800000">
                    <a:pos x="wd2" y="hd2"/>
                  </a:cxn>
                  <a:cxn ang="16200000">
                    <a:pos x="wd2" y="hd2"/>
                  </a:cxn>
                </a:cxnLst>
                <a:rect l="0" t="0" r="r" b="b"/>
                <a:pathLst>
                  <a:path w="21553" h="21533" extrusionOk="0">
                    <a:moveTo>
                      <a:pt x="6900" y="28"/>
                    </a:moveTo>
                    <a:cubicBezTo>
                      <a:pt x="5802" y="91"/>
                      <a:pt x="5736" y="154"/>
                      <a:pt x="5875" y="870"/>
                    </a:cubicBezTo>
                    <a:cubicBezTo>
                      <a:pt x="5927" y="1138"/>
                      <a:pt x="5984" y="1490"/>
                      <a:pt x="6016" y="1657"/>
                    </a:cubicBezTo>
                    <a:cubicBezTo>
                      <a:pt x="6048" y="1825"/>
                      <a:pt x="6103" y="2076"/>
                      <a:pt x="6131" y="2210"/>
                    </a:cubicBezTo>
                    <a:cubicBezTo>
                      <a:pt x="6214" y="2606"/>
                      <a:pt x="6286" y="3032"/>
                      <a:pt x="6362" y="3484"/>
                    </a:cubicBezTo>
                    <a:cubicBezTo>
                      <a:pt x="6496" y="4273"/>
                      <a:pt x="6369" y="4209"/>
                      <a:pt x="8054" y="4244"/>
                    </a:cubicBezTo>
                    <a:lnTo>
                      <a:pt x="9515" y="4277"/>
                    </a:lnTo>
                    <a:lnTo>
                      <a:pt x="9515" y="4462"/>
                    </a:lnTo>
                    <a:lnTo>
                      <a:pt x="9515" y="4643"/>
                    </a:lnTo>
                    <a:lnTo>
                      <a:pt x="7990" y="4692"/>
                    </a:lnTo>
                    <a:cubicBezTo>
                      <a:pt x="6800" y="4731"/>
                      <a:pt x="6427" y="4765"/>
                      <a:pt x="6323" y="4840"/>
                    </a:cubicBezTo>
                    <a:cubicBezTo>
                      <a:pt x="6121" y="4987"/>
                      <a:pt x="6329" y="5123"/>
                      <a:pt x="6862" y="5195"/>
                    </a:cubicBezTo>
                    <a:lnTo>
                      <a:pt x="7336" y="5255"/>
                    </a:lnTo>
                    <a:lnTo>
                      <a:pt x="7362" y="5829"/>
                    </a:lnTo>
                    <a:cubicBezTo>
                      <a:pt x="7383" y="6195"/>
                      <a:pt x="7343" y="6458"/>
                      <a:pt x="7259" y="6546"/>
                    </a:cubicBezTo>
                    <a:cubicBezTo>
                      <a:pt x="7157" y="6653"/>
                      <a:pt x="7157" y="6712"/>
                      <a:pt x="7259" y="6819"/>
                    </a:cubicBezTo>
                    <a:cubicBezTo>
                      <a:pt x="7349" y="6912"/>
                      <a:pt x="7383" y="7245"/>
                      <a:pt x="7362" y="7869"/>
                    </a:cubicBezTo>
                    <a:cubicBezTo>
                      <a:pt x="7333" y="8754"/>
                      <a:pt x="7335" y="8780"/>
                      <a:pt x="7105" y="8798"/>
                    </a:cubicBezTo>
                    <a:lnTo>
                      <a:pt x="6862" y="8820"/>
                    </a:lnTo>
                    <a:lnTo>
                      <a:pt x="7131" y="9039"/>
                    </a:lnTo>
                    <a:cubicBezTo>
                      <a:pt x="7396" y="9257"/>
                      <a:pt x="7392" y="9269"/>
                      <a:pt x="7362" y="10543"/>
                    </a:cubicBezTo>
                    <a:cubicBezTo>
                      <a:pt x="7333" y="11822"/>
                      <a:pt x="7337" y="11829"/>
                      <a:pt x="7093" y="11849"/>
                    </a:cubicBezTo>
                    <a:cubicBezTo>
                      <a:pt x="6755" y="11876"/>
                      <a:pt x="6766" y="12096"/>
                      <a:pt x="7118" y="12254"/>
                    </a:cubicBezTo>
                    <a:lnTo>
                      <a:pt x="7400" y="12374"/>
                    </a:lnTo>
                    <a:lnTo>
                      <a:pt x="7439" y="14080"/>
                    </a:lnTo>
                    <a:cubicBezTo>
                      <a:pt x="7466" y="15174"/>
                      <a:pt x="7445" y="15805"/>
                      <a:pt x="7375" y="15852"/>
                    </a:cubicBezTo>
                    <a:cubicBezTo>
                      <a:pt x="7202" y="15969"/>
                      <a:pt x="6392" y="16014"/>
                      <a:pt x="5862" y="15934"/>
                    </a:cubicBezTo>
                    <a:cubicBezTo>
                      <a:pt x="5428" y="15869"/>
                      <a:pt x="4751" y="15814"/>
                      <a:pt x="3234" y="15715"/>
                    </a:cubicBezTo>
                    <a:cubicBezTo>
                      <a:pt x="2880" y="15692"/>
                      <a:pt x="2624" y="15709"/>
                      <a:pt x="2375" y="15781"/>
                    </a:cubicBezTo>
                    <a:lnTo>
                      <a:pt x="2016" y="15885"/>
                    </a:lnTo>
                    <a:lnTo>
                      <a:pt x="2080" y="16273"/>
                    </a:lnTo>
                    <a:cubicBezTo>
                      <a:pt x="2141" y="16695"/>
                      <a:pt x="2101" y="16739"/>
                      <a:pt x="1567" y="16809"/>
                    </a:cubicBezTo>
                    <a:cubicBezTo>
                      <a:pt x="1129" y="16867"/>
                      <a:pt x="669" y="17126"/>
                      <a:pt x="516" y="17394"/>
                    </a:cubicBezTo>
                    <a:cubicBezTo>
                      <a:pt x="448" y="17514"/>
                      <a:pt x="285" y="17658"/>
                      <a:pt x="157" y="17716"/>
                    </a:cubicBezTo>
                    <a:cubicBezTo>
                      <a:pt x="-37" y="17804"/>
                      <a:pt x="-47" y="17819"/>
                      <a:pt x="106" y="17820"/>
                    </a:cubicBezTo>
                    <a:cubicBezTo>
                      <a:pt x="207" y="17821"/>
                      <a:pt x="397" y="17908"/>
                      <a:pt x="529" y="18012"/>
                    </a:cubicBezTo>
                    <a:cubicBezTo>
                      <a:pt x="924" y="18322"/>
                      <a:pt x="1591" y="18553"/>
                      <a:pt x="2080" y="18553"/>
                    </a:cubicBezTo>
                    <a:cubicBezTo>
                      <a:pt x="2936" y="18553"/>
                      <a:pt x="3612" y="18161"/>
                      <a:pt x="3580" y="17684"/>
                    </a:cubicBezTo>
                    <a:cubicBezTo>
                      <a:pt x="3571" y="17543"/>
                      <a:pt x="3553" y="17288"/>
                      <a:pt x="3542" y="17120"/>
                    </a:cubicBezTo>
                    <a:lnTo>
                      <a:pt x="3516" y="16820"/>
                    </a:lnTo>
                    <a:lnTo>
                      <a:pt x="3939" y="16831"/>
                    </a:lnTo>
                    <a:cubicBezTo>
                      <a:pt x="4597" y="16853"/>
                      <a:pt x="5896" y="17234"/>
                      <a:pt x="6580" y="17607"/>
                    </a:cubicBezTo>
                    <a:cubicBezTo>
                      <a:pt x="7321" y="18011"/>
                      <a:pt x="7570" y="18327"/>
                      <a:pt x="7618" y="18881"/>
                    </a:cubicBezTo>
                    <a:lnTo>
                      <a:pt x="7657" y="19308"/>
                    </a:lnTo>
                    <a:lnTo>
                      <a:pt x="7323" y="19346"/>
                    </a:lnTo>
                    <a:cubicBezTo>
                      <a:pt x="6552" y="19434"/>
                      <a:pt x="5905" y="19802"/>
                      <a:pt x="5708" y="20270"/>
                    </a:cubicBezTo>
                    <a:cubicBezTo>
                      <a:pt x="5670" y="20361"/>
                      <a:pt x="5546" y="20464"/>
                      <a:pt x="5426" y="20500"/>
                    </a:cubicBezTo>
                    <a:cubicBezTo>
                      <a:pt x="5173" y="20576"/>
                      <a:pt x="5146" y="20685"/>
                      <a:pt x="5375" y="20685"/>
                    </a:cubicBezTo>
                    <a:cubicBezTo>
                      <a:pt x="5463" y="20685"/>
                      <a:pt x="5669" y="20780"/>
                      <a:pt x="5836" y="20899"/>
                    </a:cubicBezTo>
                    <a:cubicBezTo>
                      <a:pt x="6004" y="21018"/>
                      <a:pt x="6406" y="21209"/>
                      <a:pt x="6734" y="21325"/>
                    </a:cubicBezTo>
                    <a:cubicBezTo>
                      <a:pt x="7061" y="21440"/>
                      <a:pt x="7462" y="21533"/>
                      <a:pt x="7631" y="21533"/>
                    </a:cubicBezTo>
                    <a:cubicBezTo>
                      <a:pt x="8773" y="21533"/>
                      <a:pt x="9784" y="20740"/>
                      <a:pt x="9464" y="20095"/>
                    </a:cubicBezTo>
                    <a:cubicBezTo>
                      <a:pt x="9290" y="19746"/>
                      <a:pt x="9322" y="19342"/>
                      <a:pt x="9528" y="19215"/>
                    </a:cubicBezTo>
                    <a:cubicBezTo>
                      <a:pt x="9663" y="19132"/>
                      <a:pt x="9707" y="18990"/>
                      <a:pt x="9695" y="18635"/>
                    </a:cubicBezTo>
                    <a:cubicBezTo>
                      <a:pt x="9686" y="18379"/>
                      <a:pt x="9647" y="18148"/>
                      <a:pt x="9618" y="18121"/>
                    </a:cubicBezTo>
                    <a:cubicBezTo>
                      <a:pt x="9521" y="18034"/>
                      <a:pt x="9764" y="18005"/>
                      <a:pt x="11285" y="17880"/>
                    </a:cubicBezTo>
                    <a:cubicBezTo>
                      <a:pt x="12109" y="17813"/>
                      <a:pt x="13748" y="17645"/>
                      <a:pt x="14925" y="17514"/>
                    </a:cubicBezTo>
                    <a:lnTo>
                      <a:pt x="17066" y="17279"/>
                    </a:lnTo>
                    <a:lnTo>
                      <a:pt x="18335" y="17569"/>
                    </a:lnTo>
                    <a:cubicBezTo>
                      <a:pt x="19837" y="17916"/>
                      <a:pt x="19983" y="17971"/>
                      <a:pt x="19540" y="18061"/>
                    </a:cubicBezTo>
                    <a:cubicBezTo>
                      <a:pt x="18765" y="18219"/>
                      <a:pt x="18587" y="18277"/>
                      <a:pt x="18335" y="18444"/>
                    </a:cubicBezTo>
                    <a:cubicBezTo>
                      <a:pt x="18188" y="18542"/>
                      <a:pt x="18017" y="18733"/>
                      <a:pt x="17951" y="18870"/>
                    </a:cubicBezTo>
                    <a:cubicBezTo>
                      <a:pt x="17885" y="19007"/>
                      <a:pt x="17782" y="19165"/>
                      <a:pt x="17720" y="19220"/>
                    </a:cubicBezTo>
                    <a:cubicBezTo>
                      <a:pt x="17554" y="19368"/>
                      <a:pt x="18191" y="19743"/>
                      <a:pt x="18989" y="19969"/>
                    </a:cubicBezTo>
                    <a:cubicBezTo>
                      <a:pt x="19574" y="20134"/>
                      <a:pt x="19681" y="20142"/>
                      <a:pt x="20053" y="20079"/>
                    </a:cubicBezTo>
                    <a:cubicBezTo>
                      <a:pt x="20735" y="19965"/>
                      <a:pt x="21370" y="19411"/>
                      <a:pt x="21284" y="19007"/>
                    </a:cubicBezTo>
                    <a:cubicBezTo>
                      <a:pt x="21270" y="18940"/>
                      <a:pt x="21225" y="18716"/>
                      <a:pt x="21181" y="18509"/>
                    </a:cubicBezTo>
                    <a:cubicBezTo>
                      <a:pt x="21111" y="18178"/>
                      <a:pt x="21117" y="18118"/>
                      <a:pt x="21322" y="17973"/>
                    </a:cubicBezTo>
                    <a:cubicBezTo>
                      <a:pt x="21500" y="17846"/>
                      <a:pt x="21553" y="17725"/>
                      <a:pt x="21553" y="17449"/>
                    </a:cubicBezTo>
                    <a:lnTo>
                      <a:pt x="21553" y="17082"/>
                    </a:lnTo>
                    <a:lnTo>
                      <a:pt x="21091" y="16967"/>
                    </a:lnTo>
                    <a:cubicBezTo>
                      <a:pt x="20837" y="16903"/>
                      <a:pt x="20537" y="16848"/>
                      <a:pt x="20412" y="16847"/>
                    </a:cubicBezTo>
                    <a:cubicBezTo>
                      <a:pt x="20287" y="16847"/>
                      <a:pt x="19840" y="16757"/>
                      <a:pt x="19425" y="16645"/>
                    </a:cubicBezTo>
                    <a:cubicBezTo>
                      <a:pt x="19011" y="16534"/>
                      <a:pt x="18256" y="16337"/>
                      <a:pt x="17746" y="16207"/>
                    </a:cubicBezTo>
                    <a:cubicBezTo>
                      <a:pt x="17237" y="16078"/>
                      <a:pt x="16756" y="15943"/>
                      <a:pt x="16682" y="15912"/>
                    </a:cubicBezTo>
                    <a:cubicBezTo>
                      <a:pt x="16579" y="15869"/>
                      <a:pt x="16562" y="15591"/>
                      <a:pt x="16605" y="14753"/>
                    </a:cubicBezTo>
                    <a:cubicBezTo>
                      <a:pt x="16637" y="14146"/>
                      <a:pt x="16675" y="13329"/>
                      <a:pt x="16694" y="12927"/>
                    </a:cubicBezTo>
                    <a:cubicBezTo>
                      <a:pt x="16728" y="12234"/>
                      <a:pt x="16742" y="12190"/>
                      <a:pt x="16964" y="12172"/>
                    </a:cubicBezTo>
                    <a:cubicBezTo>
                      <a:pt x="17280" y="12146"/>
                      <a:pt x="17281" y="11909"/>
                      <a:pt x="16964" y="11828"/>
                    </a:cubicBezTo>
                    <a:lnTo>
                      <a:pt x="16720" y="11767"/>
                    </a:lnTo>
                    <a:lnTo>
                      <a:pt x="16746" y="8509"/>
                    </a:lnTo>
                    <a:lnTo>
                      <a:pt x="16771" y="5250"/>
                    </a:lnTo>
                    <a:lnTo>
                      <a:pt x="17066" y="5201"/>
                    </a:lnTo>
                    <a:cubicBezTo>
                      <a:pt x="17229" y="5171"/>
                      <a:pt x="17414" y="5135"/>
                      <a:pt x="17489" y="5124"/>
                    </a:cubicBezTo>
                    <a:cubicBezTo>
                      <a:pt x="17680" y="5096"/>
                      <a:pt x="17666" y="4890"/>
                      <a:pt x="17464" y="4796"/>
                    </a:cubicBezTo>
                    <a:cubicBezTo>
                      <a:pt x="17340" y="4738"/>
                      <a:pt x="16513" y="4708"/>
                      <a:pt x="14284" y="4687"/>
                    </a:cubicBezTo>
                    <a:cubicBezTo>
                      <a:pt x="12623" y="4671"/>
                      <a:pt x="11142" y="4634"/>
                      <a:pt x="11003" y="4605"/>
                    </a:cubicBezTo>
                    <a:cubicBezTo>
                      <a:pt x="10823" y="4567"/>
                      <a:pt x="10773" y="4511"/>
                      <a:pt x="10797" y="4413"/>
                    </a:cubicBezTo>
                    <a:cubicBezTo>
                      <a:pt x="10832" y="4279"/>
                      <a:pt x="10867" y="4280"/>
                      <a:pt x="13028" y="4227"/>
                    </a:cubicBezTo>
                    <a:cubicBezTo>
                      <a:pt x="15184" y="4173"/>
                      <a:pt x="15225" y="4166"/>
                      <a:pt x="15361" y="4025"/>
                    </a:cubicBezTo>
                    <a:cubicBezTo>
                      <a:pt x="15476" y="3905"/>
                      <a:pt x="15470" y="3830"/>
                      <a:pt x="15323" y="3566"/>
                    </a:cubicBezTo>
                    <a:cubicBezTo>
                      <a:pt x="15146" y="3247"/>
                      <a:pt x="15091" y="3038"/>
                      <a:pt x="14707" y="1247"/>
                    </a:cubicBezTo>
                    <a:cubicBezTo>
                      <a:pt x="14594" y="717"/>
                      <a:pt x="14468" y="269"/>
                      <a:pt x="14438" y="252"/>
                    </a:cubicBezTo>
                    <a:cubicBezTo>
                      <a:pt x="14164" y="99"/>
                      <a:pt x="8580" y="-67"/>
                      <a:pt x="6900" y="28"/>
                    </a:cubicBezTo>
                    <a:close/>
                  </a:path>
                </a:pathLst>
              </a:custGeom>
              <a:ln w="12700" cap="flat">
                <a:noFill/>
                <a:miter lim="400000"/>
              </a:ln>
              <a:effectLst>
                <a:outerShdw blurRad="63500" dist="38100" dir="2700000" rotWithShape="0">
                  <a:srgbClr val="6A6A6A">
                    <a:alpha val="59999"/>
                  </a:srgbClr>
                </a:outerShdw>
              </a:effectLst>
            </p:spPr>
          </p:pic>
          <p:pic>
            <p:nvPicPr>
              <p:cNvPr id="277" name="url?sa=i&amp;rct=j&amp;q=&amp;esrc=s&amp;source=images&amp;cd=&amp;docid=NLp_XQGmz4qEyM&amp;tbnid=hU1f56mrQU4zTM-&amp;ved=&amp;url=http%3A%2F%2Fwww.medgadget.com%2F2010%2F12%2Fthree_new_puritan_bennett_ventilators_coming_to_us.html&amp;ei=c.png" descr="url?sa=i&amp;rct=j&amp;q=&amp;esrc=s&amp;source=images&amp;cd=&amp;docid=NLp_XQGmz4qEyM&amp;tbnid=hU1f56mrQU4zTM-&amp;ved=&amp;url=http%3A%2F%2Fwww.medgadget.com%2F2010%2F12%2Fthree_new_puritan_bennett_ventilators_coming_to_us.html&amp;ei=c.png"/>
              <p:cNvPicPr>
                <a:picLocks noChangeAspect="1"/>
              </p:cNvPicPr>
              <p:nvPr/>
            </p:nvPicPr>
            <p:blipFill>
              <a:blip r:embed="rId25">
                <a:extLst/>
              </a:blip>
              <a:srcRect l="1365" t="360" r="831" b="3367"/>
              <a:stretch>
                <a:fillRect/>
              </a:stretch>
            </p:blipFill>
            <p:spPr>
              <a:xfrm>
                <a:off x="1734338" y="117269"/>
                <a:ext cx="732413" cy="2062057"/>
              </a:xfrm>
              <a:custGeom>
                <a:avLst/>
                <a:gdLst/>
                <a:ahLst/>
                <a:cxnLst>
                  <a:cxn ang="0">
                    <a:pos x="wd2" y="hd2"/>
                  </a:cxn>
                  <a:cxn ang="5400000">
                    <a:pos x="wd2" y="hd2"/>
                  </a:cxn>
                  <a:cxn ang="10800000">
                    <a:pos x="wd2" y="hd2"/>
                  </a:cxn>
                  <a:cxn ang="16200000">
                    <a:pos x="wd2" y="hd2"/>
                  </a:cxn>
                </a:cxnLst>
                <a:rect l="0" t="0" r="r" b="b"/>
                <a:pathLst>
                  <a:path w="21592" h="21572" extrusionOk="0">
                    <a:moveTo>
                      <a:pt x="15737" y="0"/>
                    </a:moveTo>
                    <a:cubicBezTo>
                      <a:pt x="15394" y="-3"/>
                      <a:pt x="14756" y="12"/>
                      <a:pt x="13549" y="33"/>
                    </a:cubicBezTo>
                    <a:cubicBezTo>
                      <a:pt x="12160" y="59"/>
                      <a:pt x="10429" y="93"/>
                      <a:pt x="9700" y="112"/>
                    </a:cubicBezTo>
                    <a:cubicBezTo>
                      <a:pt x="8969" y="132"/>
                      <a:pt x="7655" y="159"/>
                      <a:pt x="6774" y="174"/>
                    </a:cubicBezTo>
                    <a:cubicBezTo>
                      <a:pt x="5895" y="188"/>
                      <a:pt x="5147" y="212"/>
                      <a:pt x="5125" y="228"/>
                    </a:cubicBezTo>
                    <a:cubicBezTo>
                      <a:pt x="5087" y="257"/>
                      <a:pt x="5048" y="571"/>
                      <a:pt x="4797" y="2715"/>
                    </a:cubicBezTo>
                    <a:cubicBezTo>
                      <a:pt x="4725" y="3330"/>
                      <a:pt x="4641" y="4069"/>
                      <a:pt x="4598" y="4355"/>
                    </a:cubicBezTo>
                    <a:cubicBezTo>
                      <a:pt x="4555" y="4641"/>
                      <a:pt x="4497" y="5075"/>
                      <a:pt x="4470" y="5319"/>
                    </a:cubicBezTo>
                    <a:cubicBezTo>
                      <a:pt x="4444" y="5563"/>
                      <a:pt x="4360" y="5874"/>
                      <a:pt x="4294" y="6016"/>
                    </a:cubicBezTo>
                    <a:cubicBezTo>
                      <a:pt x="4235" y="6146"/>
                      <a:pt x="4198" y="6253"/>
                      <a:pt x="4189" y="6290"/>
                    </a:cubicBezTo>
                    <a:cubicBezTo>
                      <a:pt x="4195" y="6316"/>
                      <a:pt x="4222" y="6335"/>
                      <a:pt x="4247" y="6352"/>
                    </a:cubicBezTo>
                    <a:cubicBezTo>
                      <a:pt x="4428" y="6409"/>
                      <a:pt x="5090" y="6436"/>
                      <a:pt x="6587" y="6456"/>
                    </a:cubicBezTo>
                    <a:cubicBezTo>
                      <a:pt x="7252" y="6465"/>
                      <a:pt x="7490" y="6475"/>
                      <a:pt x="7839" y="6485"/>
                    </a:cubicBezTo>
                    <a:lnTo>
                      <a:pt x="8541" y="6494"/>
                    </a:lnTo>
                    <a:lnTo>
                      <a:pt x="8553" y="6527"/>
                    </a:lnTo>
                    <a:cubicBezTo>
                      <a:pt x="8572" y="6547"/>
                      <a:pt x="8588" y="6573"/>
                      <a:pt x="8588" y="6606"/>
                    </a:cubicBezTo>
                    <a:cubicBezTo>
                      <a:pt x="8588" y="6634"/>
                      <a:pt x="8597" y="6657"/>
                      <a:pt x="8623" y="6676"/>
                    </a:cubicBezTo>
                    <a:cubicBezTo>
                      <a:pt x="8636" y="6685"/>
                      <a:pt x="8655" y="6688"/>
                      <a:pt x="8670" y="6693"/>
                    </a:cubicBezTo>
                    <a:cubicBezTo>
                      <a:pt x="8684" y="6699"/>
                      <a:pt x="8687" y="6706"/>
                      <a:pt x="8705" y="6710"/>
                    </a:cubicBezTo>
                    <a:cubicBezTo>
                      <a:pt x="8794" y="6711"/>
                      <a:pt x="8840" y="6719"/>
                      <a:pt x="8845" y="6739"/>
                    </a:cubicBezTo>
                    <a:cubicBezTo>
                      <a:pt x="8944" y="6773"/>
                      <a:pt x="8918" y="6827"/>
                      <a:pt x="8752" y="6847"/>
                    </a:cubicBezTo>
                    <a:cubicBezTo>
                      <a:pt x="8663" y="6858"/>
                      <a:pt x="8578" y="6891"/>
                      <a:pt x="8553" y="6921"/>
                    </a:cubicBezTo>
                    <a:cubicBezTo>
                      <a:pt x="8522" y="6959"/>
                      <a:pt x="8361" y="6975"/>
                      <a:pt x="8026" y="6975"/>
                    </a:cubicBezTo>
                    <a:cubicBezTo>
                      <a:pt x="6933" y="6976"/>
                      <a:pt x="3022" y="7237"/>
                      <a:pt x="2469" y="7345"/>
                    </a:cubicBezTo>
                    <a:cubicBezTo>
                      <a:pt x="2230" y="7391"/>
                      <a:pt x="2144" y="7467"/>
                      <a:pt x="2211" y="7532"/>
                    </a:cubicBezTo>
                    <a:lnTo>
                      <a:pt x="2235" y="7544"/>
                    </a:lnTo>
                    <a:cubicBezTo>
                      <a:pt x="2262" y="7561"/>
                      <a:pt x="2300" y="7577"/>
                      <a:pt x="2352" y="7590"/>
                    </a:cubicBezTo>
                    <a:cubicBezTo>
                      <a:pt x="2441" y="7612"/>
                      <a:pt x="3475" y="7642"/>
                      <a:pt x="4680" y="7656"/>
                    </a:cubicBezTo>
                    <a:cubicBezTo>
                      <a:pt x="5872" y="7670"/>
                      <a:pt x="6860" y="7699"/>
                      <a:pt x="6880" y="7714"/>
                    </a:cubicBezTo>
                    <a:cubicBezTo>
                      <a:pt x="6896" y="7726"/>
                      <a:pt x="6857" y="7751"/>
                      <a:pt x="6798" y="7781"/>
                    </a:cubicBezTo>
                    <a:cubicBezTo>
                      <a:pt x="6793" y="7786"/>
                      <a:pt x="6788" y="7792"/>
                      <a:pt x="6774" y="7797"/>
                    </a:cubicBezTo>
                    <a:cubicBezTo>
                      <a:pt x="6770" y="7799"/>
                      <a:pt x="6755" y="7804"/>
                      <a:pt x="6751" y="7806"/>
                    </a:cubicBezTo>
                    <a:cubicBezTo>
                      <a:pt x="6628" y="7858"/>
                      <a:pt x="6289" y="7884"/>
                      <a:pt x="5207" y="7926"/>
                    </a:cubicBezTo>
                    <a:cubicBezTo>
                      <a:pt x="4441" y="7956"/>
                      <a:pt x="3789" y="7993"/>
                      <a:pt x="3756" y="8009"/>
                    </a:cubicBezTo>
                    <a:cubicBezTo>
                      <a:pt x="3722" y="8025"/>
                      <a:pt x="3581" y="8203"/>
                      <a:pt x="3440" y="8408"/>
                    </a:cubicBezTo>
                    <a:lnTo>
                      <a:pt x="3182" y="8781"/>
                    </a:lnTo>
                    <a:lnTo>
                      <a:pt x="3206" y="10488"/>
                    </a:lnTo>
                    <a:lnTo>
                      <a:pt x="3229" y="12202"/>
                    </a:lnTo>
                    <a:lnTo>
                      <a:pt x="3721" y="12215"/>
                    </a:lnTo>
                    <a:cubicBezTo>
                      <a:pt x="4679" y="12236"/>
                      <a:pt x="4645" y="12310"/>
                      <a:pt x="3627" y="12414"/>
                    </a:cubicBezTo>
                    <a:lnTo>
                      <a:pt x="3077" y="12468"/>
                    </a:lnTo>
                    <a:cubicBezTo>
                      <a:pt x="3037" y="12477"/>
                      <a:pt x="2996" y="12488"/>
                      <a:pt x="2972" y="12501"/>
                    </a:cubicBezTo>
                    <a:lnTo>
                      <a:pt x="2984" y="12651"/>
                    </a:lnTo>
                    <a:cubicBezTo>
                      <a:pt x="2989" y="12744"/>
                      <a:pt x="3083" y="12917"/>
                      <a:pt x="3182" y="13037"/>
                    </a:cubicBezTo>
                    <a:lnTo>
                      <a:pt x="3323" y="13224"/>
                    </a:lnTo>
                    <a:cubicBezTo>
                      <a:pt x="3356" y="13239"/>
                      <a:pt x="3403" y="13252"/>
                      <a:pt x="3475" y="13265"/>
                    </a:cubicBezTo>
                    <a:lnTo>
                      <a:pt x="3873" y="13299"/>
                    </a:lnTo>
                    <a:cubicBezTo>
                      <a:pt x="4678" y="13366"/>
                      <a:pt x="7194" y="13531"/>
                      <a:pt x="8249" y="13585"/>
                    </a:cubicBezTo>
                    <a:lnTo>
                      <a:pt x="8916" y="13618"/>
                    </a:lnTo>
                    <a:cubicBezTo>
                      <a:pt x="8946" y="13619"/>
                      <a:pt x="8962" y="13620"/>
                      <a:pt x="8986" y="13622"/>
                    </a:cubicBezTo>
                    <a:lnTo>
                      <a:pt x="9208" y="13631"/>
                    </a:lnTo>
                    <a:lnTo>
                      <a:pt x="9220" y="14793"/>
                    </a:lnTo>
                    <a:cubicBezTo>
                      <a:pt x="9237" y="15710"/>
                      <a:pt x="9224" y="15960"/>
                      <a:pt x="9138" y="15993"/>
                    </a:cubicBezTo>
                    <a:cubicBezTo>
                      <a:pt x="9079" y="16016"/>
                      <a:pt x="8746" y="16064"/>
                      <a:pt x="8401" y="16097"/>
                    </a:cubicBezTo>
                    <a:cubicBezTo>
                      <a:pt x="7939" y="16141"/>
                      <a:pt x="7399" y="16224"/>
                      <a:pt x="6821" y="16338"/>
                    </a:cubicBezTo>
                    <a:cubicBezTo>
                      <a:pt x="6813" y="16340"/>
                      <a:pt x="6806" y="16341"/>
                      <a:pt x="6798" y="16342"/>
                    </a:cubicBezTo>
                    <a:cubicBezTo>
                      <a:pt x="6531" y="16396"/>
                      <a:pt x="6258" y="16461"/>
                      <a:pt x="5979" y="16525"/>
                    </a:cubicBezTo>
                    <a:cubicBezTo>
                      <a:pt x="5917" y="16540"/>
                      <a:pt x="5863" y="16552"/>
                      <a:pt x="5803" y="16566"/>
                    </a:cubicBezTo>
                    <a:cubicBezTo>
                      <a:pt x="4325" y="16919"/>
                      <a:pt x="2765" y="17409"/>
                      <a:pt x="1755" y="17870"/>
                    </a:cubicBezTo>
                    <a:cubicBezTo>
                      <a:pt x="1131" y="18155"/>
                      <a:pt x="363" y="18595"/>
                      <a:pt x="363" y="18671"/>
                    </a:cubicBezTo>
                    <a:cubicBezTo>
                      <a:pt x="363" y="18704"/>
                      <a:pt x="302" y="18787"/>
                      <a:pt x="222" y="18854"/>
                    </a:cubicBezTo>
                    <a:cubicBezTo>
                      <a:pt x="161" y="18904"/>
                      <a:pt x="136" y="18928"/>
                      <a:pt x="129" y="18949"/>
                    </a:cubicBezTo>
                    <a:cubicBezTo>
                      <a:pt x="140" y="18973"/>
                      <a:pt x="164" y="18992"/>
                      <a:pt x="199" y="19007"/>
                    </a:cubicBezTo>
                    <a:cubicBezTo>
                      <a:pt x="207" y="19009"/>
                      <a:pt x="214" y="19014"/>
                      <a:pt x="222" y="19016"/>
                    </a:cubicBezTo>
                    <a:cubicBezTo>
                      <a:pt x="251" y="19024"/>
                      <a:pt x="261" y="19032"/>
                      <a:pt x="281" y="19041"/>
                    </a:cubicBezTo>
                    <a:cubicBezTo>
                      <a:pt x="330" y="19056"/>
                      <a:pt x="358" y="19071"/>
                      <a:pt x="351" y="19107"/>
                    </a:cubicBezTo>
                    <a:cubicBezTo>
                      <a:pt x="346" y="19155"/>
                      <a:pt x="296" y="19227"/>
                      <a:pt x="187" y="19340"/>
                    </a:cubicBezTo>
                    <a:cubicBezTo>
                      <a:pt x="119" y="19411"/>
                      <a:pt x="76" y="19478"/>
                      <a:pt x="47" y="19556"/>
                    </a:cubicBezTo>
                    <a:cubicBezTo>
                      <a:pt x="18" y="19633"/>
                      <a:pt x="1" y="19726"/>
                      <a:pt x="0" y="19842"/>
                    </a:cubicBezTo>
                    <a:cubicBezTo>
                      <a:pt x="-3" y="20182"/>
                      <a:pt x="110" y="20334"/>
                      <a:pt x="491" y="20473"/>
                    </a:cubicBezTo>
                    <a:cubicBezTo>
                      <a:pt x="724" y="20558"/>
                      <a:pt x="1310" y="20585"/>
                      <a:pt x="1404" y="20515"/>
                    </a:cubicBezTo>
                    <a:cubicBezTo>
                      <a:pt x="1436" y="20491"/>
                      <a:pt x="1545" y="20506"/>
                      <a:pt x="1697" y="20556"/>
                    </a:cubicBezTo>
                    <a:cubicBezTo>
                      <a:pt x="2333" y="20767"/>
                      <a:pt x="2954" y="20656"/>
                      <a:pt x="3381" y="20261"/>
                    </a:cubicBezTo>
                    <a:cubicBezTo>
                      <a:pt x="3433" y="20212"/>
                      <a:pt x="3489" y="20175"/>
                      <a:pt x="3522" y="20137"/>
                    </a:cubicBezTo>
                    <a:cubicBezTo>
                      <a:pt x="3525" y="20133"/>
                      <a:pt x="3519" y="20129"/>
                      <a:pt x="3522" y="20124"/>
                    </a:cubicBezTo>
                    <a:cubicBezTo>
                      <a:pt x="3557" y="20078"/>
                      <a:pt x="3581" y="20023"/>
                      <a:pt x="3604" y="19967"/>
                    </a:cubicBezTo>
                    <a:cubicBezTo>
                      <a:pt x="3627" y="19894"/>
                      <a:pt x="3639" y="19815"/>
                      <a:pt x="3639" y="19684"/>
                    </a:cubicBezTo>
                    <a:cubicBezTo>
                      <a:pt x="3641" y="19409"/>
                      <a:pt x="3601" y="19316"/>
                      <a:pt x="3475" y="19219"/>
                    </a:cubicBezTo>
                    <a:cubicBezTo>
                      <a:pt x="3348" y="19122"/>
                      <a:pt x="3205" y="19056"/>
                      <a:pt x="3007" y="19024"/>
                    </a:cubicBezTo>
                    <a:cubicBezTo>
                      <a:pt x="2809" y="18993"/>
                      <a:pt x="2565" y="18995"/>
                      <a:pt x="2235" y="19020"/>
                    </a:cubicBezTo>
                    <a:cubicBezTo>
                      <a:pt x="2126" y="19028"/>
                      <a:pt x="2058" y="19006"/>
                      <a:pt x="2036" y="18954"/>
                    </a:cubicBezTo>
                    <a:cubicBezTo>
                      <a:pt x="2018" y="18912"/>
                      <a:pt x="1952" y="18847"/>
                      <a:pt x="1884" y="18812"/>
                    </a:cubicBezTo>
                    <a:cubicBezTo>
                      <a:pt x="1867" y="18803"/>
                      <a:pt x="1858" y="18792"/>
                      <a:pt x="1849" y="18783"/>
                    </a:cubicBezTo>
                    <a:cubicBezTo>
                      <a:pt x="1814" y="18769"/>
                      <a:pt x="1794" y="18753"/>
                      <a:pt x="1814" y="18738"/>
                    </a:cubicBezTo>
                    <a:cubicBezTo>
                      <a:pt x="1841" y="18718"/>
                      <a:pt x="1947" y="18679"/>
                      <a:pt x="2094" y="18630"/>
                    </a:cubicBezTo>
                    <a:cubicBezTo>
                      <a:pt x="2149" y="18608"/>
                      <a:pt x="2154" y="18602"/>
                      <a:pt x="2235" y="18572"/>
                    </a:cubicBezTo>
                    <a:cubicBezTo>
                      <a:pt x="2839" y="18352"/>
                      <a:pt x="4011" y="18084"/>
                      <a:pt x="4949" y="17949"/>
                    </a:cubicBezTo>
                    <a:cubicBezTo>
                      <a:pt x="5429" y="17880"/>
                      <a:pt x="5673" y="17861"/>
                      <a:pt x="5803" y="17882"/>
                    </a:cubicBezTo>
                    <a:cubicBezTo>
                      <a:pt x="5809" y="17883"/>
                      <a:pt x="5835" y="17880"/>
                      <a:pt x="5838" y="17882"/>
                    </a:cubicBezTo>
                    <a:cubicBezTo>
                      <a:pt x="5838" y="17882"/>
                      <a:pt x="5838" y="17890"/>
                      <a:pt x="5838" y="17891"/>
                    </a:cubicBezTo>
                    <a:cubicBezTo>
                      <a:pt x="5887" y="17905"/>
                      <a:pt x="5929" y="17926"/>
                      <a:pt x="5932" y="17961"/>
                    </a:cubicBezTo>
                    <a:cubicBezTo>
                      <a:pt x="5945" y="18144"/>
                      <a:pt x="6309" y="19707"/>
                      <a:pt x="6342" y="19722"/>
                    </a:cubicBezTo>
                    <a:cubicBezTo>
                      <a:pt x="6385" y="19742"/>
                      <a:pt x="7369" y="19807"/>
                      <a:pt x="9980" y="19975"/>
                    </a:cubicBezTo>
                    <a:lnTo>
                      <a:pt x="11747" y="20091"/>
                    </a:lnTo>
                    <a:lnTo>
                      <a:pt x="12121" y="20012"/>
                    </a:lnTo>
                    <a:cubicBezTo>
                      <a:pt x="12328" y="19970"/>
                      <a:pt x="12528" y="19947"/>
                      <a:pt x="12566" y="19958"/>
                    </a:cubicBezTo>
                    <a:cubicBezTo>
                      <a:pt x="12603" y="19969"/>
                      <a:pt x="12563" y="20053"/>
                      <a:pt x="12472" y="20149"/>
                    </a:cubicBezTo>
                    <a:cubicBezTo>
                      <a:pt x="12125" y="20514"/>
                      <a:pt x="12213" y="21163"/>
                      <a:pt x="12636" y="21341"/>
                    </a:cubicBezTo>
                    <a:cubicBezTo>
                      <a:pt x="12902" y="21453"/>
                      <a:pt x="13364" y="21462"/>
                      <a:pt x="13643" y="21366"/>
                    </a:cubicBezTo>
                    <a:lnTo>
                      <a:pt x="13888" y="21287"/>
                    </a:lnTo>
                    <a:lnTo>
                      <a:pt x="14017" y="21382"/>
                    </a:lnTo>
                    <a:cubicBezTo>
                      <a:pt x="14094" y="21436"/>
                      <a:pt x="14261" y="21507"/>
                      <a:pt x="14380" y="21536"/>
                    </a:cubicBezTo>
                    <a:cubicBezTo>
                      <a:pt x="14621" y="21597"/>
                      <a:pt x="14827" y="21581"/>
                      <a:pt x="15128" y="21482"/>
                    </a:cubicBezTo>
                    <a:cubicBezTo>
                      <a:pt x="15466" y="21370"/>
                      <a:pt x="15639" y="21235"/>
                      <a:pt x="15807" y="20938"/>
                    </a:cubicBezTo>
                    <a:cubicBezTo>
                      <a:pt x="16075" y="20465"/>
                      <a:pt x="15992" y="20056"/>
                      <a:pt x="15585" y="19867"/>
                    </a:cubicBezTo>
                    <a:cubicBezTo>
                      <a:pt x="15542" y="19847"/>
                      <a:pt x="15507" y="19833"/>
                      <a:pt x="15468" y="19821"/>
                    </a:cubicBezTo>
                    <a:cubicBezTo>
                      <a:pt x="15429" y="19808"/>
                      <a:pt x="15385" y="19798"/>
                      <a:pt x="15339" y="19792"/>
                    </a:cubicBezTo>
                    <a:cubicBezTo>
                      <a:pt x="15248" y="19781"/>
                      <a:pt x="15126" y="19782"/>
                      <a:pt x="14941" y="19788"/>
                    </a:cubicBezTo>
                    <a:cubicBezTo>
                      <a:pt x="14850" y="19790"/>
                      <a:pt x="14824" y="19788"/>
                      <a:pt x="14766" y="19788"/>
                    </a:cubicBezTo>
                    <a:cubicBezTo>
                      <a:pt x="14703" y="19801"/>
                      <a:pt x="14666" y="19800"/>
                      <a:pt x="14637" y="19788"/>
                    </a:cubicBezTo>
                    <a:cubicBezTo>
                      <a:pt x="14560" y="19781"/>
                      <a:pt x="14522" y="19767"/>
                      <a:pt x="14532" y="19738"/>
                    </a:cubicBezTo>
                    <a:cubicBezTo>
                      <a:pt x="14535" y="19729"/>
                      <a:pt x="14525" y="19719"/>
                      <a:pt x="14520" y="19709"/>
                    </a:cubicBezTo>
                    <a:cubicBezTo>
                      <a:pt x="14485" y="19678"/>
                      <a:pt x="14457" y="19645"/>
                      <a:pt x="14415" y="19622"/>
                    </a:cubicBezTo>
                    <a:cubicBezTo>
                      <a:pt x="14397" y="19612"/>
                      <a:pt x="14402" y="19608"/>
                      <a:pt x="14391" y="19601"/>
                    </a:cubicBezTo>
                    <a:cubicBezTo>
                      <a:pt x="14376" y="19591"/>
                      <a:pt x="14341" y="19579"/>
                      <a:pt x="14345" y="19568"/>
                    </a:cubicBezTo>
                    <a:cubicBezTo>
                      <a:pt x="14345" y="19555"/>
                      <a:pt x="14386" y="19537"/>
                      <a:pt x="14426" y="19522"/>
                    </a:cubicBezTo>
                    <a:cubicBezTo>
                      <a:pt x="14443" y="19512"/>
                      <a:pt x="14436" y="19506"/>
                      <a:pt x="14462" y="19493"/>
                    </a:cubicBezTo>
                    <a:cubicBezTo>
                      <a:pt x="14603" y="19423"/>
                      <a:pt x="14657" y="19285"/>
                      <a:pt x="14813" y="18468"/>
                    </a:cubicBezTo>
                    <a:cubicBezTo>
                      <a:pt x="14854" y="18256"/>
                      <a:pt x="14891" y="18078"/>
                      <a:pt x="14930" y="17916"/>
                    </a:cubicBezTo>
                    <a:cubicBezTo>
                      <a:pt x="14930" y="17912"/>
                      <a:pt x="14929" y="17911"/>
                      <a:pt x="14930" y="17907"/>
                    </a:cubicBezTo>
                    <a:cubicBezTo>
                      <a:pt x="14930" y="17904"/>
                      <a:pt x="14941" y="17906"/>
                      <a:pt x="14941" y="17903"/>
                    </a:cubicBezTo>
                    <a:cubicBezTo>
                      <a:pt x="14953" y="17853"/>
                      <a:pt x="14953" y="17808"/>
                      <a:pt x="14965" y="17766"/>
                    </a:cubicBezTo>
                    <a:cubicBezTo>
                      <a:pt x="14983" y="17694"/>
                      <a:pt x="15003" y="17643"/>
                      <a:pt x="15023" y="17600"/>
                    </a:cubicBezTo>
                    <a:cubicBezTo>
                      <a:pt x="15034" y="17571"/>
                      <a:pt x="15051" y="17492"/>
                      <a:pt x="15058" y="17488"/>
                    </a:cubicBezTo>
                    <a:cubicBezTo>
                      <a:pt x="15212" y="17410"/>
                      <a:pt x="17199" y="17673"/>
                      <a:pt x="18206" y="17903"/>
                    </a:cubicBezTo>
                    <a:cubicBezTo>
                      <a:pt x="18836" y="18047"/>
                      <a:pt x="18993" y="18141"/>
                      <a:pt x="18756" y="18223"/>
                    </a:cubicBezTo>
                    <a:cubicBezTo>
                      <a:pt x="18690" y="18245"/>
                      <a:pt x="18650" y="18260"/>
                      <a:pt x="18639" y="18281"/>
                    </a:cubicBezTo>
                    <a:cubicBezTo>
                      <a:pt x="18629" y="18302"/>
                      <a:pt x="18649" y="18327"/>
                      <a:pt x="18685" y="18364"/>
                    </a:cubicBezTo>
                    <a:cubicBezTo>
                      <a:pt x="18697" y="18376"/>
                      <a:pt x="18679" y="18397"/>
                      <a:pt x="18685" y="18410"/>
                    </a:cubicBezTo>
                    <a:cubicBezTo>
                      <a:pt x="18690" y="18412"/>
                      <a:pt x="18704" y="18412"/>
                      <a:pt x="18709" y="18414"/>
                    </a:cubicBezTo>
                    <a:cubicBezTo>
                      <a:pt x="18728" y="18423"/>
                      <a:pt x="18722" y="18449"/>
                      <a:pt x="18720" y="18472"/>
                    </a:cubicBezTo>
                    <a:cubicBezTo>
                      <a:pt x="18719" y="18478"/>
                      <a:pt x="18721" y="18482"/>
                      <a:pt x="18720" y="18488"/>
                    </a:cubicBezTo>
                    <a:cubicBezTo>
                      <a:pt x="18713" y="18512"/>
                      <a:pt x="18685" y="18547"/>
                      <a:pt x="18662" y="18580"/>
                    </a:cubicBezTo>
                    <a:cubicBezTo>
                      <a:pt x="18643" y="18614"/>
                      <a:pt x="18639" y="18636"/>
                      <a:pt x="18603" y="18684"/>
                    </a:cubicBezTo>
                    <a:cubicBezTo>
                      <a:pt x="18384" y="18979"/>
                      <a:pt x="18366" y="19476"/>
                      <a:pt x="18568" y="19655"/>
                    </a:cubicBezTo>
                    <a:cubicBezTo>
                      <a:pt x="18727" y="19796"/>
                      <a:pt x="18998" y="19896"/>
                      <a:pt x="19224" y="19896"/>
                    </a:cubicBezTo>
                    <a:cubicBezTo>
                      <a:pt x="19310" y="19896"/>
                      <a:pt x="19492" y="19848"/>
                      <a:pt x="19621" y="19784"/>
                    </a:cubicBezTo>
                    <a:lnTo>
                      <a:pt x="19844" y="19668"/>
                    </a:lnTo>
                    <a:lnTo>
                      <a:pt x="20019" y="19792"/>
                    </a:lnTo>
                    <a:cubicBezTo>
                      <a:pt x="20415" y="20090"/>
                      <a:pt x="21049" y="20007"/>
                      <a:pt x="21411" y="19605"/>
                    </a:cubicBezTo>
                    <a:cubicBezTo>
                      <a:pt x="21502" y="19505"/>
                      <a:pt x="21563" y="19315"/>
                      <a:pt x="21587" y="19124"/>
                    </a:cubicBezTo>
                    <a:cubicBezTo>
                      <a:pt x="21597" y="19049"/>
                      <a:pt x="21590" y="18977"/>
                      <a:pt x="21587" y="18908"/>
                    </a:cubicBezTo>
                    <a:cubicBezTo>
                      <a:pt x="21582" y="18859"/>
                      <a:pt x="21576" y="18814"/>
                      <a:pt x="21564" y="18771"/>
                    </a:cubicBezTo>
                    <a:cubicBezTo>
                      <a:pt x="21555" y="18739"/>
                      <a:pt x="21553" y="18703"/>
                      <a:pt x="21540" y="18679"/>
                    </a:cubicBezTo>
                    <a:cubicBezTo>
                      <a:pt x="21527" y="18654"/>
                      <a:pt x="21509" y="18636"/>
                      <a:pt x="21493" y="18613"/>
                    </a:cubicBezTo>
                    <a:cubicBezTo>
                      <a:pt x="21345" y="18451"/>
                      <a:pt x="21031" y="18342"/>
                      <a:pt x="20756" y="18368"/>
                    </a:cubicBezTo>
                    <a:cubicBezTo>
                      <a:pt x="20566" y="18385"/>
                      <a:pt x="20514" y="18375"/>
                      <a:pt x="20405" y="18273"/>
                    </a:cubicBezTo>
                    <a:cubicBezTo>
                      <a:pt x="20342" y="18215"/>
                      <a:pt x="20312" y="18154"/>
                      <a:pt x="20300" y="18119"/>
                    </a:cubicBezTo>
                    <a:cubicBezTo>
                      <a:pt x="20236" y="18064"/>
                      <a:pt x="20167" y="18010"/>
                      <a:pt x="20078" y="17953"/>
                    </a:cubicBezTo>
                    <a:cubicBezTo>
                      <a:pt x="19724" y="17759"/>
                      <a:pt x="18970" y="17428"/>
                      <a:pt x="18369" y="17218"/>
                    </a:cubicBezTo>
                    <a:cubicBezTo>
                      <a:pt x="16796" y="16667"/>
                      <a:pt x="14859" y="16283"/>
                      <a:pt x="12648" y="16080"/>
                    </a:cubicBezTo>
                    <a:lnTo>
                      <a:pt x="11946" y="16014"/>
                    </a:lnTo>
                    <a:lnTo>
                      <a:pt x="11946" y="15827"/>
                    </a:lnTo>
                    <a:cubicBezTo>
                      <a:pt x="11921" y="15657"/>
                      <a:pt x="11913" y="15345"/>
                      <a:pt x="11923" y="14818"/>
                    </a:cubicBezTo>
                    <a:lnTo>
                      <a:pt x="11946" y="13705"/>
                    </a:lnTo>
                    <a:lnTo>
                      <a:pt x="13561" y="13689"/>
                    </a:lnTo>
                    <a:lnTo>
                      <a:pt x="15175" y="13664"/>
                    </a:lnTo>
                    <a:lnTo>
                      <a:pt x="16462" y="13473"/>
                    </a:lnTo>
                    <a:cubicBezTo>
                      <a:pt x="16692" y="13438"/>
                      <a:pt x="16845" y="13414"/>
                      <a:pt x="17000" y="13390"/>
                    </a:cubicBezTo>
                    <a:cubicBezTo>
                      <a:pt x="17101" y="13374"/>
                      <a:pt x="17196" y="13361"/>
                      <a:pt x="17270" y="13348"/>
                    </a:cubicBezTo>
                    <a:cubicBezTo>
                      <a:pt x="17736" y="13271"/>
                      <a:pt x="17792" y="13235"/>
                      <a:pt x="17901" y="13128"/>
                    </a:cubicBezTo>
                    <a:cubicBezTo>
                      <a:pt x="18075" y="12957"/>
                      <a:pt x="18227" y="12571"/>
                      <a:pt x="18135" y="12522"/>
                    </a:cubicBezTo>
                    <a:cubicBezTo>
                      <a:pt x="18121" y="12514"/>
                      <a:pt x="17956" y="12503"/>
                      <a:pt x="17773" y="12493"/>
                    </a:cubicBezTo>
                    <a:cubicBezTo>
                      <a:pt x="17727" y="12490"/>
                      <a:pt x="17596" y="12485"/>
                      <a:pt x="17527" y="12481"/>
                    </a:cubicBezTo>
                    <a:cubicBezTo>
                      <a:pt x="17298" y="12471"/>
                      <a:pt x="17041" y="12456"/>
                      <a:pt x="16743" y="12447"/>
                    </a:cubicBezTo>
                    <a:cubicBezTo>
                      <a:pt x="15254" y="12403"/>
                      <a:pt x="14789" y="12375"/>
                      <a:pt x="14789" y="12319"/>
                    </a:cubicBezTo>
                    <a:cubicBezTo>
                      <a:pt x="14788" y="12313"/>
                      <a:pt x="14813" y="12308"/>
                      <a:pt x="14824" y="12302"/>
                    </a:cubicBezTo>
                    <a:cubicBezTo>
                      <a:pt x="14854" y="12286"/>
                      <a:pt x="14911" y="12265"/>
                      <a:pt x="14988" y="12256"/>
                    </a:cubicBezTo>
                    <a:cubicBezTo>
                      <a:pt x="15144" y="12239"/>
                      <a:pt x="15188" y="12207"/>
                      <a:pt x="15222" y="12070"/>
                    </a:cubicBezTo>
                    <a:cubicBezTo>
                      <a:pt x="15245" y="11977"/>
                      <a:pt x="15305" y="11892"/>
                      <a:pt x="15362" y="11883"/>
                    </a:cubicBezTo>
                    <a:cubicBezTo>
                      <a:pt x="15526" y="11858"/>
                      <a:pt x="15971" y="12086"/>
                      <a:pt x="15971" y="12198"/>
                    </a:cubicBezTo>
                    <a:cubicBezTo>
                      <a:pt x="15971" y="12255"/>
                      <a:pt x="16010" y="12289"/>
                      <a:pt x="16076" y="12294"/>
                    </a:cubicBezTo>
                    <a:cubicBezTo>
                      <a:pt x="16110" y="12292"/>
                      <a:pt x="16138" y="12288"/>
                      <a:pt x="16158" y="12281"/>
                    </a:cubicBezTo>
                    <a:cubicBezTo>
                      <a:pt x="16164" y="12278"/>
                      <a:pt x="16176" y="12276"/>
                      <a:pt x="16181" y="12273"/>
                    </a:cubicBezTo>
                    <a:cubicBezTo>
                      <a:pt x="16205" y="12258"/>
                      <a:pt x="16216" y="12239"/>
                      <a:pt x="16217" y="12207"/>
                    </a:cubicBezTo>
                    <a:cubicBezTo>
                      <a:pt x="16217" y="12206"/>
                      <a:pt x="16217" y="12203"/>
                      <a:pt x="16217" y="12202"/>
                    </a:cubicBezTo>
                    <a:cubicBezTo>
                      <a:pt x="16217" y="12166"/>
                      <a:pt x="16268" y="12121"/>
                      <a:pt x="16345" y="12070"/>
                    </a:cubicBezTo>
                    <a:cubicBezTo>
                      <a:pt x="16398" y="12034"/>
                      <a:pt x="16454" y="11996"/>
                      <a:pt x="16532" y="11958"/>
                    </a:cubicBezTo>
                    <a:cubicBezTo>
                      <a:pt x="16852" y="11803"/>
                      <a:pt x="16859" y="11802"/>
                      <a:pt x="16919" y="11385"/>
                    </a:cubicBezTo>
                    <a:cubicBezTo>
                      <a:pt x="16977" y="10986"/>
                      <a:pt x="17063" y="10849"/>
                      <a:pt x="17223" y="10895"/>
                    </a:cubicBezTo>
                    <a:cubicBezTo>
                      <a:pt x="17264" y="10907"/>
                      <a:pt x="17293" y="10949"/>
                      <a:pt x="17293" y="10990"/>
                    </a:cubicBezTo>
                    <a:cubicBezTo>
                      <a:pt x="17293" y="11039"/>
                      <a:pt x="17348" y="11065"/>
                      <a:pt x="17457" y="11065"/>
                    </a:cubicBezTo>
                    <a:cubicBezTo>
                      <a:pt x="17507" y="11065"/>
                      <a:pt x="17536" y="11058"/>
                      <a:pt x="17562" y="11048"/>
                    </a:cubicBezTo>
                    <a:cubicBezTo>
                      <a:pt x="17574" y="11042"/>
                      <a:pt x="17587" y="11036"/>
                      <a:pt x="17597" y="11027"/>
                    </a:cubicBezTo>
                    <a:cubicBezTo>
                      <a:pt x="17615" y="11009"/>
                      <a:pt x="17632" y="10983"/>
                      <a:pt x="17632" y="10944"/>
                    </a:cubicBezTo>
                    <a:cubicBezTo>
                      <a:pt x="17632" y="10847"/>
                      <a:pt x="17675" y="10824"/>
                      <a:pt x="17878" y="10791"/>
                    </a:cubicBezTo>
                    <a:lnTo>
                      <a:pt x="18124" y="10749"/>
                    </a:lnTo>
                    <a:lnTo>
                      <a:pt x="18124" y="9740"/>
                    </a:lnTo>
                    <a:lnTo>
                      <a:pt x="18124" y="9720"/>
                    </a:lnTo>
                    <a:cubicBezTo>
                      <a:pt x="18124" y="9012"/>
                      <a:pt x="18117" y="8792"/>
                      <a:pt x="18042" y="8619"/>
                    </a:cubicBezTo>
                    <a:lnTo>
                      <a:pt x="17866" y="8383"/>
                    </a:lnTo>
                    <a:lnTo>
                      <a:pt x="17761" y="8225"/>
                    </a:lnTo>
                    <a:cubicBezTo>
                      <a:pt x="17703" y="8159"/>
                      <a:pt x="17625" y="8059"/>
                      <a:pt x="17597" y="8042"/>
                    </a:cubicBezTo>
                    <a:cubicBezTo>
                      <a:pt x="17586" y="8035"/>
                      <a:pt x="17558" y="8032"/>
                      <a:pt x="17539" y="8026"/>
                    </a:cubicBezTo>
                    <a:lnTo>
                      <a:pt x="16813" y="8005"/>
                    </a:lnTo>
                    <a:cubicBezTo>
                      <a:pt x="16369" y="7991"/>
                      <a:pt x="15682" y="7980"/>
                      <a:pt x="15281" y="7980"/>
                    </a:cubicBezTo>
                    <a:cubicBezTo>
                      <a:pt x="14902" y="7980"/>
                      <a:pt x="14680" y="7969"/>
                      <a:pt x="14520" y="7947"/>
                    </a:cubicBezTo>
                    <a:cubicBezTo>
                      <a:pt x="14490" y="7944"/>
                      <a:pt x="14483" y="7937"/>
                      <a:pt x="14462" y="7934"/>
                    </a:cubicBezTo>
                    <a:cubicBezTo>
                      <a:pt x="14429" y="7927"/>
                      <a:pt x="14371" y="7922"/>
                      <a:pt x="14345" y="7914"/>
                    </a:cubicBezTo>
                    <a:cubicBezTo>
                      <a:pt x="14233" y="7880"/>
                      <a:pt x="14165" y="7838"/>
                      <a:pt x="14192" y="7818"/>
                    </a:cubicBezTo>
                    <a:cubicBezTo>
                      <a:pt x="14219" y="7798"/>
                      <a:pt x="14705" y="7784"/>
                      <a:pt x="15292" y="7789"/>
                    </a:cubicBezTo>
                    <a:cubicBezTo>
                      <a:pt x="16595" y="7798"/>
                      <a:pt x="18813" y="7682"/>
                      <a:pt x="19048" y="7594"/>
                    </a:cubicBezTo>
                    <a:cubicBezTo>
                      <a:pt x="19254" y="7516"/>
                      <a:pt x="19188" y="7420"/>
                      <a:pt x="18873" y="7345"/>
                    </a:cubicBezTo>
                    <a:cubicBezTo>
                      <a:pt x="18213" y="7186"/>
                      <a:pt x="15960" y="6995"/>
                      <a:pt x="14181" y="6946"/>
                    </a:cubicBezTo>
                    <a:lnTo>
                      <a:pt x="13268" y="6917"/>
                    </a:lnTo>
                    <a:lnTo>
                      <a:pt x="13221" y="6726"/>
                    </a:lnTo>
                    <a:cubicBezTo>
                      <a:pt x="13193" y="6620"/>
                      <a:pt x="13179" y="6522"/>
                      <a:pt x="13198" y="6506"/>
                    </a:cubicBezTo>
                    <a:cubicBezTo>
                      <a:pt x="13217" y="6490"/>
                      <a:pt x="13733" y="6473"/>
                      <a:pt x="14345" y="6473"/>
                    </a:cubicBezTo>
                    <a:cubicBezTo>
                      <a:pt x="15712" y="6473"/>
                      <a:pt x="15676" y="6497"/>
                      <a:pt x="15678" y="5863"/>
                    </a:cubicBezTo>
                    <a:lnTo>
                      <a:pt x="15678" y="5422"/>
                    </a:lnTo>
                    <a:lnTo>
                      <a:pt x="14649" y="5431"/>
                    </a:lnTo>
                    <a:cubicBezTo>
                      <a:pt x="14067" y="5436"/>
                      <a:pt x="13594" y="5424"/>
                      <a:pt x="13537" y="5402"/>
                    </a:cubicBezTo>
                    <a:cubicBezTo>
                      <a:pt x="13461" y="5372"/>
                      <a:pt x="13465" y="5139"/>
                      <a:pt x="13549" y="4368"/>
                    </a:cubicBezTo>
                    <a:cubicBezTo>
                      <a:pt x="13608" y="3820"/>
                      <a:pt x="13685" y="3336"/>
                      <a:pt x="13724" y="3292"/>
                    </a:cubicBezTo>
                    <a:cubicBezTo>
                      <a:pt x="13790" y="3216"/>
                      <a:pt x="13864" y="3209"/>
                      <a:pt x="14859" y="3201"/>
                    </a:cubicBezTo>
                    <a:cubicBezTo>
                      <a:pt x="15445" y="3196"/>
                      <a:pt x="15949" y="3180"/>
                      <a:pt x="15983" y="3164"/>
                    </a:cubicBezTo>
                    <a:cubicBezTo>
                      <a:pt x="16074" y="3123"/>
                      <a:pt x="16298" y="1386"/>
                      <a:pt x="16298" y="706"/>
                    </a:cubicBezTo>
                    <a:cubicBezTo>
                      <a:pt x="16298" y="282"/>
                      <a:pt x="16262" y="105"/>
                      <a:pt x="16181" y="54"/>
                    </a:cubicBezTo>
                    <a:cubicBezTo>
                      <a:pt x="16128" y="20"/>
                      <a:pt x="16081" y="3"/>
                      <a:pt x="15737" y="0"/>
                    </a:cubicBezTo>
                    <a:close/>
                  </a:path>
                </a:pathLst>
              </a:custGeom>
              <a:ln w="12700" cap="flat">
                <a:noFill/>
                <a:miter lim="400000"/>
              </a:ln>
              <a:effectLst>
                <a:outerShdw blurRad="63500" dist="38100" dir="2700000" rotWithShape="0">
                  <a:srgbClr val="6A6A6A">
                    <a:alpha val="59999"/>
                  </a:srgbClr>
                </a:outerShdw>
              </a:effectLst>
            </p:spPr>
          </p:pic>
        </p:grpSp>
        <p:sp>
          <p:nvSpPr>
            <p:cNvPr id="279" name="TextBox 19"/>
            <p:cNvSpPr txBox="1"/>
            <p:nvPr/>
          </p:nvSpPr>
          <p:spPr>
            <a:xfrm>
              <a:off x="659843" y="2538759"/>
              <a:ext cx="1852971" cy="2888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914400">
                <a:lnSpc>
                  <a:spcPct val="100000"/>
                </a:lnSpc>
                <a:defRPr sz="1400" b="1" spc="0">
                  <a:latin typeface="+mj-lt"/>
                  <a:ea typeface="+mj-ea"/>
                  <a:cs typeface="+mj-cs"/>
                  <a:sym typeface="Arial"/>
                </a:defRPr>
              </a:lvl1pPr>
            </a:lstStyle>
            <a:p>
              <a:pPr hangingPunct="0"/>
              <a:r>
                <a:rPr kern="0">
                  <a:solidFill>
                    <a:srgbClr val="FFFFFF"/>
                  </a:solidFill>
                </a:rPr>
                <a:t>Hundreds of devices</a:t>
              </a:r>
            </a:p>
          </p:txBody>
        </p:sp>
      </p:grpSp>
      <p:sp>
        <p:nvSpPr>
          <p:cNvPr id="59" name="Titel 1"/>
          <p:cNvSpPr txBox="1">
            <a:spLocks/>
          </p:cNvSpPr>
          <p:nvPr/>
        </p:nvSpPr>
        <p:spPr>
          <a:xfrm>
            <a:off x="442433" y="-196865"/>
            <a:ext cx="7904163" cy="12731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L="0" marR="0" indent="0" algn="l" defTabSz="609584" rtl="0" latinLnBrk="0">
              <a:lnSpc>
                <a:spcPct val="110000"/>
              </a:lnSpc>
              <a:spcBef>
                <a:spcPts val="0"/>
              </a:spcBef>
              <a:spcAft>
                <a:spcPts val="0"/>
              </a:spcAft>
              <a:buClrTx/>
              <a:buSzTx/>
              <a:buFontTx/>
              <a:buNone/>
              <a:tabLst/>
              <a:defRPr sz="3200" b="0" i="0" u="none" strike="noStrike" cap="none" spc="131" baseline="0">
                <a:ln>
                  <a:noFill/>
                </a:ln>
                <a:solidFill>
                  <a:schemeClr val="accent1"/>
                </a:solidFill>
                <a:uFillTx/>
                <a:latin typeface="Source Sans Pro"/>
                <a:ea typeface="Source Sans Pro"/>
                <a:cs typeface="Source Sans Pro"/>
                <a:sym typeface="Source Sans Pro"/>
              </a:defRPr>
            </a:lvl1pPr>
            <a:lvl2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2pPr>
            <a:lvl3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3pPr>
            <a:lvl4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4pPr>
            <a:lvl5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5pPr>
            <a:lvl6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6pPr>
            <a:lvl7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7pPr>
            <a:lvl8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8pPr>
            <a:lvl9pPr marL="0" marR="0" indent="0" algn="l" defTabSz="609584" rtl="0" latinLnBrk="0">
              <a:lnSpc>
                <a:spcPct val="110000"/>
              </a:lnSpc>
              <a:spcBef>
                <a:spcPts val="0"/>
              </a:spcBef>
              <a:spcAft>
                <a:spcPts val="0"/>
              </a:spcAft>
              <a:buClrTx/>
              <a:buSzTx/>
              <a:buFontTx/>
              <a:buNone/>
              <a:tabLst/>
              <a:defRPr sz="3200" b="0" i="0" u="none" strike="noStrike" cap="none" spc="0" baseline="0">
                <a:ln>
                  <a:noFill/>
                </a:ln>
                <a:solidFill>
                  <a:schemeClr val="accent1"/>
                </a:solidFill>
                <a:uFillTx/>
                <a:latin typeface="Source Sans Pro"/>
                <a:ea typeface="Source Sans Pro"/>
                <a:cs typeface="Source Sans Pro"/>
                <a:sym typeface="Source Sans Pro"/>
              </a:defRPr>
            </a:lvl9pPr>
          </a:lstStyle>
          <a:p>
            <a:r>
              <a:rPr lang="en-US" kern="0" dirty="0" smtClean="0">
                <a:solidFill>
                  <a:srgbClr val="000000"/>
                </a:solidFill>
              </a:rPr>
              <a:t>Driver definition</a:t>
            </a:r>
            <a:endParaRPr lang="en-US" kern="0" dirty="0">
              <a:solidFill>
                <a:srgbClr val="000000"/>
              </a:solidFill>
            </a:endParaRPr>
          </a:p>
        </p:txBody>
      </p:sp>
    </p:spTree>
    <p:extLst>
      <p:ext uri="{BB962C8B-B14F-4D97-AF65-F5344CB8AC3E}">
        <p14:creationId xmlns:p14="http://schemas.microsoft.com/office/powerpoint/2010/main" val="58106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57"/>
                                        </p:tgtEl>
                                        <p:attrNameLst>
                                          <p:attrName>style.visibility</p:attrName>
                                        </p:attrNameLst>
                                      </p:cBhvr>
                                      <p:to>
                                        <p:strVal val="visible"/>
                                      </p:to>
                                    </p:set>
                                    <p:animEffect transition="in" filter="dissolve">
                                      <p:cBhvr>
                                        <p:cTn id="7" dur="1000"/>
                                        <p:tgtEl>
                                          <p:spTgt spid="257"/>
                                        </p:tgtEl>
                                      </p:cBhvr>
                                    </p:animEffect>
                                  </p:childTnLst>
                                </p:cTn>
                              </p:par>
                            </p:childTnLst>
                          </p:cTn>
                        </p:par>
                        <p:par>
                          <p:cTn id="8" fill="hold">
                            <p:stCondLst>
                              <p:cond delay="1000"/>
                            </p:stCondLst>
                            <p:childTnLst>
                              <p:par>
                                <p:cTn id="9" presetID="9" presetClass="entr" fill="hold" grpId="0" nodeType="afterEffect">
                                  <p:stCondLst>
                                    <p:cond delay="500"/>
                                  </p:stCondLst>
                                  <p:iterate>
                                    <p:tmAbs val="0"/>
                                  </p:iterate>
                                  <p:childTnLst>
                                    <p:set>
                                      <p:cBhvr>
                                        <p:cTn id="10" fill="hold"/>
                                        <p:tgtEl>
                                          <p:spTgt spid="247"/>
                                        </p:tgtEl>
                                        <p:attrNameLst>
                                          <p:attrName>style.visibility</p:attrName>
                                        </p:attrNameLst>
                                      </p:cBhvr>
                                      <p:to>
                                        <p:strVal val="visible"/>
                                      </p:to>
                                    </p:set>
                                    <p:animEffect transition="in" filter="dissolve">
                                      <p:cBhvr>
                                        <p:cTn id="11"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advAuto="0"/>
      <p:bldP spid="25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bg1"/>
          </a:solidFill>
          <a:ln w="25400" cap="rnd">
            <a:noFill/>
            <a:custDash>
              <a:ds d="100000" sp="200000"/>
            </a:custDash>
            <a:round/>
          </a:ln>
        </p:spPr>
        <p:txBody>
          <a:bodyPr lIns="0" tIns="0" rIns="0" bIns="0" rtlCol="0" anchor="ctr"/>
          <a:lstStyle/>
          <a:p>
            <a:pPr algn="ctr" defTabSz="457200" hangingPunct="0">
              <a:lnSpc>
                <a:spcPct val="110000"/>
              </a:lnSpc>
            </a:pPr>
            <a:endParaRPr lang="en-US" sz="2000" kern="0" spc="100" dirty="0">
              <a:solidFill>
                <a:srgbClr val="002060"/>
              </a:solidFill>
              <a:cs typeface="Arial"/>
              <a:sym typeface="Helvetica"/>
            </a:endParaRPr>
          </a:p>
        </p:txBody>
      </p:sp>
      <p:sp>
        <p:nvSpPr>
          <p:cNvPr id="8" name="Textplatzhalter 7"/>
          <p:cNvSpPr>
            <a:spLocks noGrp="1"/>
          </p:cNvSpPr>
          <p:nvPr>
            <p:ph type="body" sz="quarter" idx="15"/>
          </p:nvPr>
        </p:nvSpPr>
        <p:spPr/>
        <p:txBody>
          <a:bodyPr/>
          <a:lstStyle/>
          <a:p>
            <a:endParaRPr lang="de-DE" dirty="0"/>
          </a:p>
        </p:txBody>
      </p:sp>
      <p:sp>
        <p:nvSpPr>
          <p:cNvPr id="13" name="Title 8"/>
          <p:cNvSpPr txBox="1">
            <a:spLocks/>
          </p:cNvSpPr>
          <p:nvPr/>
        </p:nvSpPr>
        <p:spPr>
          <a:xfrm>
            <a:off x="463972" y="185872"/>
            <a:ext cx="7680787" cy="578195"/>
          </a:xfrm>
          <a:prstGeom prst="rect">
            <a:avLst/>
          </a:prstGeom>
          <a:ln w="12700">
            <a:miter lim="400000"/>
          </a:ln>
        </p:spPr>
        <p:txBody>
          <a:bodyPr lIns="0" tIns="0" rIns="0" bIns="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defTabSz="609584" hangingPunct="1">
              <a:defRPr spc="131">
                <a:solidFill>
                  <a:srgbClr val="000000"/>
                </a:solidFill>
                <a:latin typeface="Source Sans Pro"/>
                <a:ea typeface="Source Sans Pro"/>
                <a:cs typeface="Source Sans Pro"/>
              </a:defRPr>
            </a:lvl1pPr>
            <a:lvl2pPr indent="0" defTabSz="609584">
              <a:defRPr spc="0">
                <a:solidFill>
                  <a:schemeClr val="accent1"/>
                </a:solidFill>
                <a:latin typeface="Source Sans Pro"/>
                <a:ea typeface="Source Sans Pro"/>
                <a:cs typeface="Source Sans Pro"/>
              </a:defRPr>
            </a:lvl2pPr>
            <a:lvl3pPr indent="0" defTabSz="609584">
              <a:defRPr spc="0">
                <a:solidFill>
                  <a:schemeClr val="accent1"/>
                </a:solidFill>
                <a:latin typeface="Source Sans Pro"/>
                <a:ea typeface="Source Sans Pro"/>
                <a:cs typeface="Source Sans Pro"/>
              </a:defRPr>
            </a:lvl3pPr>
            <a:lvl4pPr indent="0" defTabSz="609584">
              <a:defRPr spc="0">
                <a:solidFill>
                  <a:schemeClr val="accent1"/>
                </a:solidFill>
                <a:latin typeface="Source Sans Pro"/>
                <a:ea typeface="Source Sans Pro"/>
                <a:cs typeface="Source Sans Pro"/>
              </a:defRPr>
            </a:lvl4pPr>
            <a:lvl5pPr indent="0" defTabSz="609584">
              <a:defRPr spc="0">
                <a:solidFill>
                  <a:schemeClr val="accent1"/>
                </a:solidFill>
                <a:latin typeface="Source Sans Pro"/>
                <a:ea typeface="Source Sans Pro"/>
                <a:cs typeface="Source Sans Pro"/>
              </a:defRPr>
            </a:lvl5pPr>
            <a:lvl6pPr indent="0" defTabSz="609584">
              <a:defRPr spc="0">
                <a:solidFill>
                  <a:schemeClr val="accent1"/>
                </a:solidFill>
                <a:latin typeface="Source Sans Pro"/>
                <a:ea typeface="Source Sans Pro"/>
                <a:cs typeface="Source Sans Pro"/>
              </a:defRPr>
            </a:lvl6pPr>
            <a:lvl7pPr indent="0" defTabSz="609584">
              <a:defRPr spc="0">
                <a:solidFill>
                  <a:schemeClr val="accent1"/>
                </a:solidFill>
                <a:latin typeface="Source Sans Pro"/>
                <a:ea typeface="Source Sans Pro"/>
                <a:cs typeface="Source Sans Pro"/>
              </a:defRPr>
            </a:lvl7pPr>
            <a:lvl8pPr indent="0" defTabSz="609584">
              <a:defRPr spc="0">
                <a:solidFill>
                  <a:schemeClr val="accent1"/>
                </a:solidFill>
                <a:latin typeface="Source Sans Pro"/>
                <a:ea typeface="Source Sans Pro"/>
                <a:cs typeface="Source Sans Pro"/>
              </a:defRPr>
            </a:lvl8pPr>
            <a:lvl9pPr indent="0" defTabSz="609584">
              <a:defRPr spc="0">
                <a:solidFill>
                  <a:schemeClr val="accent1"/>
                </a:solidFill>
                <a:latin typeface="Source Sans Pro"/>
                <a:ea typeface="Source Sans Pro"/>
                <a:cs typeface="Source Sans Pro"/>
              </a:defRPr>
            </a:lvl9pPr>
          </a:lstStyle>
          <a:p>
            <a:pPr>
              <a:lnSpc>
                <a:spcPct val="110000"/>
              </a:lnSpc>
            </a:pPr>
            <a:r>
              <a:rPr lang="de-DE" sz="3200" kern="0" dirty="0">
                <a:sym typeface="Helvetica"/>
              </a:rPr>
              <a:t>Port </a:t>
            </a:r>
            <a:r>
              <a:rPr lang="de-DE" sz="3200" kern="0" dirty="0" smtClean="0">
                <a:sym typeface="Helvetica"/>
              </a:rPr>
              <a:t>Servers - </a:t>
            </a:r>
            <a:r>
              <a:rPr lang="de-DE" sz="3200" i="1" kern="0" dirty="0" smtClean="0">
                <a:sym typeface="Helvetica"/>
              </a:rPr>
              <a:t>A real </a:t>
            </a:r>
            <a:r>
              <a:rPr lang="de-DE" sz="3200" i="1" kern="0" dirty="0" err="1" smtClean="0">
                <a:sym typeface="Helvetica"/>
              </a:rPr>
              <a:t>installation</a:t>
            </a:r>
            <a:endParaRPr lang="en-US" sz="3200" i="1" kern="0" dirty="0">
              <a:sym typeface="Helvetica"/>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93" y="764067"/>
            <a:ext cx="4357590" cy="5810119"/>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6893" t="28916" r="40263" b="11276"/>
          <a:stretch/>
        </p:blipFill>
        <p:spPr>
          <a:xfrm>
            <a:off x="4925164" y="778743"/>
            <a:ext cx="3120272" cy="580771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997064" y="2046497"/>
            <a:ext cx="5795443" cy="3259936"/>
          </a:xfrm>
          <a:prstGeom prst="rect">
            <a:avLst/>
          </a:prstGeom>
        </p:spPr>
      </p:pic>
    </p:spTree>
    <p:extLst>
      <p:ext uri="{BB962C8B-B14F-4D97-AF65-F5344CB8AC3E}">
        <p14:creationId xmlns:p14="http://schemas.microsoft.com/office/powerpoint/2010/main" val="2564080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56705" y="2730501"/>
            <a:ext cx="1206500" cy="1206500"/>
            <a:chOff x="456705" y="2730501"/>
            <a:chExt cx="1206500" cy="1206500"/>
          </a:xfrm>
        </p:grpSpPr>
        <p:sp>
          <p:nvSpPr>
            <p:cNvPr id="6" name="Oval 5"/>
            <p:cNvSpPr/>
            <p:nvPr/>
          </p:nvSpPr>
          <p:spPr>
            <a:xfrm>
              <a:off x="456705" y="2730501"/>
              <a:ext cx="1206500" cy="1206500"/>
            </a:xfrm>
            <a:prstGeom prst="ellipse">
              <a:avLst/>
            </a:prstGeom>
            <a:solidFill>
              <a:srgbClr val="0070C0"/>
            </a:solidFill>
            <a:ln w="25400" cap="rnd">
              <a:noFill/>
              <a:custDash>
                <a:ds d="100000" sp="200000"/>
              </a:custDash>
              <a:round/>
            </a:ln>
          </p:spPr>
          <p:txBody>
            <a:bodyPr lIns="0" tIns="0" rIns="0" bIns="0" rtlCol="0" anchor="ctr"/>
            <a:lstStyle/>
            <a:p>
              <a:pPr algn="ctr" defTabSz="609585"/>
              <a:endParaRPr lang="en-US" sz="1200">
                <a:solidFill>
                  <a:srgbClr val="000000"/>
                </a:solidFill>
                <a:cs typeface="Arial"/>
                <a:sym typeface="Helvetica"/>
              </a:endParaRPr>
            </a:p>
          </p:txBody>
        </p:sp>
        <p:pic>
          <p:nvPicPr>
            <p:cNvPr id="5" name="Picture 4"/>
            <p:cNvPicPr>
              <a:picLocks noChangeAspect="1"/>
            </p:cNvPicPr>
            <p:nvPr/>
          </p:nvPicPr>
          <p:blipFill>
            <a:blip r:embed="rId3">
              <a:biLevel thresh="25000"/>
            </a:blip>
            <a:stretch>
              <a:fillRect/>
            </a:stretch>
          </p:blipFill>
          <p:spPr>
            <a:xfrm>
              <a:off x="687924" y="3021891"/>
              <a:ext cx="723608" cy="699489"/>
            </a:xfrm>
            <a:prstGeom prst="rect">
              <a:avLst/>
            </a:prstGeom>
          </p:spPr>
        </p:pic>
      </p:grpSp>
      <p:grpSp>
        <p:nvGrpSpPr>
          <p:cNvPr id="53" name="Group 52"/>
          <p:cNvGrpSpPr/>
          <p:nvPr/>
        </p:nvGrpSpPr>
        <p:grpSpPr>
          <a:xfrm>
            <a:off x="2621194" y="2730501"/>
            <a:ext cx="1206500" cy="1206500"/>
            <a:chOff x="2621194" y="2730501"/>
            <a:chExt cx="1206500" cy="1206500"/>
          </a:xfrm>
        </p:grpSpPr>
        <p:sp>
          <p:nvSpPr>
            <p:cNvPr id="12" name="Oval 11"/>
            <p:cNvSpPr/>
            <p:nvPr/>
          </p:nvSpPr>
          <p:spPr>
            <a:xfrm>
              <a:off x="2621194" y="2730501"/>
              <a:ext cx="1206500" cy="1206500"/>
            </a:xfrm>
            <a:prstGeom prst="ellipse">
              <a:avLst/>
            </a:prstGeom>
            <a:solidFill>
              <a:srgbClr val="002060"/>
            </a:solidFill>
            <a:ln w="25400" cap="rnd">
              <a:noFill/>
              <a:custDash>
                <a:ds d="100000" sp="200000"/>
              </a:custDash>
              <a:round/>
            </a:ln>
          </p:spPr>
          <p:txBody>
            <a:bodyPr lIns="0" tIns="0" rIns="0" bIns="0" rtlCol="0" anchor="ctr"/>
            <a:lstStyle/>
            <a:p>
              <a:pPr algn="ctr" defTabSz="609585"/>
              <a:endParaRPr lang="en-US" sz="1200">
                <a:solidFill>
                  <a:srgbClr val="000000"/>
                </a:solidFill>
                <a:cs typeface="Arial"/>
                <a:sym typeface="Helvetica"/>
              </a:endParaRPr>
            </a:p>
          </p:txBody>
        </p:sp>
        <p:grpSp>
          <p:nvGrpSpPr>
            <p:cNvPr id="7" name="Group 4316"/>
            <p:cNvGrpSpPr>
              <a:grpSpLocks/>
            </p:cNvGrpSpPr>
            <p:nvPr/>
          </p:nvGrpSpPr>
          <p:grpSpPr bwMode="auto">
            <a:xfrm>
              <a:off x="2878950" y="2901555"/>
              <a:ext cx="690989" cy="864393"/>
              <a:chOff x="7010400" y="2982913"/>
              <a:chExt cx="323850" cy="404813"/>
            </a:xfrm>
            <a:solidFill>
              <a:schemeClr val="bg1"/>
            </a:solidFill>
          </p:grpSpPr>
          <p:sp>
            <p:nvSpPr>
              <p:cNvPr id="8" name="Freeform 90"/>
              <p:cNvSpPr>
                <a:spLocks/>
              </p:cNvSpPr>
              <p:nvPr/>
            </p:nvSpPr>
            <p:spPr bwMode="auto">
              <a:xfrm>
                <a:off x="7010400" y="3243263"/>
                <a:ext cx="323850" cy="144463"/>
              </a:xfrm>
              <a:custGeom>
                <a:avLst/>
                <a:gdLst>
                  <a:gd name="T0" fmla="*/ 2147483646 w 123"/>
                  <a:gd name="T1" fmla="*/ 2147483646 h 55"/>
                  <a:gd name="T2" fmla="*/ 2147483646 w 123"/>
                  <a:gd name="T3" fmla="*/ 0 h 55"/>
                  <a:gd name="T4" fmla="*/ 2147483646 w 123"/>
                  <a:gd name="T5" fmla="*/ 2147483646 h 55"/>
                  <a:gd name="T6" fmla="*/ 0 w 123"/>
                  <a:gd name="T7" fmla="*/ 0 h 55"/>
                  <a:gd name="T8" fmla="*/ 0 w 123"/>
                  <a:gd name="T9" fmla="*/ 2147483646 h 55"/>
                  <a:gd name="T10" fmla="*/ 2147483646 w 123"/>
                  <a:gd name="T11" fmla="*/ 2147483646 h 55"/>
                  <a:gd name="T12" fmla="*/ 2147483646 w 123"/>
                  <a:gd name="T13" fmla="*/ 2147483646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 h="55">
                    <a:moveTo>
                      <a:pt x="123" y="30"/>
                    </a:moveTo>
                    <a:cubicBezTo>
                      <a:pt x="123" y="0"/>
                      <a:pt x="123" y="0"/>
                      <a:pt x="123" y="0"/>
                    </a:cubicBezTo>
                    <a:cubicBezTo>
                      <a:pt x="123" y="14"/>
                      <a:pt x="96" y="25"/>
                      <a:pt x="62" y="25"/>
                    </a:cubicBezTo>
                    <a:cubicBezTo>
                      <a:pt x="27" y="25"/>
                      <a:pt x="0" y="14"/>
                      <a:pt x="0" y="0"/>
                    </a:cubicBezTo>
                    <a:cubicBezTo>
                      <a:pt x="0" y="30"/>
                      <a:pt x="0" y="30"/>
                      <a:pt x="0" y="30"/>
                    </a:cubicBezTo>
                    <a:cubicBezTo>
                      <a:pt x="0" y="44"/>
                      <a:pt x="27" y="55"/>
                      <a:pt x="62" y="55"/>
                    </a:cubicBezTo>
                    <a:cubicBezTo>
                      <a:pt x="96" y="55"/>
                      <a:pt x="123" y="44"/>
                      <a:pt x="12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sp>
            <p:nvSpPr>
              <p:cNvPr id="9" name="Freeform 91"/>
              <p:cNvSpPr>
                <a:spLocks/>
              </p:cNvSpPr>
              <p:nvPr/>
            </p:nvSpPr>
            <p:spPr bwMode="auto">
              <a:xfrm>
                <a:off x="7010400" y="3146426"/>
                <a:ext cx="323850" cy="141288"/>
              </a:xfrm>
              <a:custGeom>
                <a:avLst/>
                <a:gdLst>
                  <a:gd name="T0" fmla="*/ 2147483646 w 123"/>
                  <a:gd name="T1" fmla="*/ 2147483646 h 54"/>
                  <a:gd name="T2" fmla="*/ 2147483646 w 123"/>
                  <a:gd name="T3" fmla="*/ 2147483646 h 54"/>
                  <a:gd name="T4" fmla="*/ 2147483646 w 123"/>
                  <a:gd name="T5" fmla="*/ 0 h 54"/>
                  <a:gd name="T6" fmla="*/ 2147483646 w 123"/>
                  <a:gd name="T7" fmla="*/ 2147483646 h 54"/>
                  <a:gd name="T8" fmla="*/ 0 w 123"/>
                  <a:gd name="T9" fmla="*/ 0 h 54"/>
                  <a:gd name="T10" fmla="*/ 0 w 123"/>
                  <a:gd name="T11" fmla="*/ 2147483646 h 54"/>
                  <a:gd name="T12" fmla="*/ 2147483646 w 123"/>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 h="54">
                    <a:moveTo>
                      <a:pt x="62" y="54"/>
                    </a:moveTo>
                    <a:cubicBezTo>
                      <a:pt x="96" y="54"/>
                      <a:pt x="123" y="43"/>
                      <a:pt x="123" y="30"/>
                    </a:cubicBezTo>
                    <a:cubicBezTo>
                      <a:pt x="123" y="0"/>
                      <a:pt x="123" y="0"/>
                      <a:pt x="123" y="0"/>
                    </a:cubicBezTo>
                    <a:cubicBezTo>
                      <a:pt x="123" y="13"/>
                      <a:pt x="96" y="24"/>
                      <a:pt x="62" y="24"/>
                    </a:cubicBezTo>
                    <a:cubicBezTo>
                      <a:pt x="27" y="24"/>
                      <a:pt x="0" y="13"/>
                      <a:pt x="0" y="0"/>
                    </a:cubicBezTo>
                    <a:cubicBezTo>
                      <a:pt x="0" y="30"/>
                      <a:pt x="0" y="30"/>
                      <a:pt x="0" y="30"/>
                    </a:cubicBezTo>
                    <a:cubicBezTo>
                      <a:pt x="0" y="43"/>
                      <a:pt x="27" y="54"/>
                      <a:pt x="6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sp>
            <p:nvSpPr>
              <p:cNvPr id="10" name="Freeform 92"/>
              <p:cNvSpPr>
                <a:spLocks noEditPoints="1"/>
              </p:cNvSpPr>
              <p:nvPr/>
            </p:nvSpPr>
            <p:spPr bwMode="auto">
              <a:xfrm>
                <a:off x="7010400" y="2982913"/>
                <a:ext cx="323850" cy="207963"/>
              </a:xfrm>
              <a:custGeom>
                <a:avLst/>
                <a:gdLst>
                  <a:gd name="T0" fmla="*/ 2147483646 w 123"/>
                  <a:gd name="T1" fmla="*/ 2147483646 h 79"/>
                  <a:gd name="T2" fmla="*/ 2147483646 w 123"/>
                  <a:gd name="T3" fmla="*/ 2147483646 h 79"/>
                  <a:gd name="T4" fmla="*/ 2147483646 w 123"/>
                  <a:gd name="T5" fmla="*/ 2147483646 h 79"/>
                  <a:gd name="T6" fmla="*/ 2147483646 w 123"/>
                  <a:gd name="T7" fmla="*/ 0 h 79"/>
                  <a:gd name="T8" fmla="*/ 0 w 123"/>
                  <a:gd name="T9" fmla="*/ 2147483646 h 79"/>
                  <a:gd name="T10" fmla="*/ 0 w 123"/>
                  <a:gd name="T11" fmla="*/ 2147483646 h 79"/>
                  <a:gd name="T12" fmla="*/ 0 w 123"/>
                  <a:gd name="T13" fmla="*/ 2147483646 h 79"/>
                  <a:gd name="T14" fmla="*/ 2147483646 w 123"/>
                  <a:gd name="T15" fmla="*/ 2147483646 h 79"/>
                  <a:gd name="T16" fmla="*/ 2147483646 w 123"/>
                  <a:gd name="T17" fmla="*/ 2147483646 h 79"/>
                  <a:gd name="T18" fmla="*/ 2147483646 w 123"/>
                  <a:gd name="T19" fmla="*/ 2147483646 h 79"/>
                  <a:gd name="T20" fmla="*/ 2147483646 w 123"/>
                  <a:gd name="T21" fmla="*/ 2147483646 h 79"/>
                  <a:gd name="T22" fmla="*/ 2147483646 w 123"/>
                  <a:gd name="T23" fmla="*/ 2147483646 h 79"/>
                  <a:gd name="T24" fmla="*/ 2147483646 w 123"/>
                  <a:gd name="T25" fmla="*/ 2147483646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3" h="79">
                    <a:moveTo>
                      <a:pt x="62" y="79"/>
                    </a:moveTo>
                    <a:cubicBezTo>
                      <a:pt x="96" y="79"/>
                      <a:pt x="123" y="68"/>
                      <a:pt x="123" y="55"/>
                    </a:cubicBezTo>
                    <a:cubicBezTo>
                      <a:pt x="123" y="25"/>
                      <a:pt x="123" y="25"/>
                      <a:pt x="123" y="25"/>
                    </a:cubicBezTo>
                    <a:cubicBezTo>
                      <a:pt x="123" y="11"/>
                      <a:pt x="96" y="0"/>
                      <a:pt x="62" y="0"/>
                    </a:cubicBezTo>
                    <a:cubicBezTo>
                      <a:pt x="28" y="0"/>
                      <a:pt x="0" y="11"/>
                      <a:pt x="0" y="25"/>
                    </a:cubicBezTo>
                    <a:cubicBezTo>
                      <a:pt x="0" y="25"/>
                      <a:pt x="0" y="25"/>
                      <a:pt x="0" y="25"/>
                    </a:cubicBezTo>
                    <a:cubicBezTo>
                      <a:pt x="0" y="55"/>
                      <a:pt x="0" y="55"/>
                      <a:pt x="0" y="55"/>
                    </a:cubicBezTo>
                    <a:cubicBezTo>
                      <a:pt x="0" y="68"/>
                      <a:pt x="27" y="79"/>
                      <a:pt x="62" y="79"/>
                    </a:cubicBezTo>
                    <a:close/>
                    <a:moveTo>
                      <a:pt x="62" y="1"/>
                    </a:moveTo>
                    <a:cubicBezTo>
                      <a:pt x="95" y="1"/>
                      <a:pt x="122" y="11"/>
                      <a:pt x="122" y="25"/>
                    </a:cubicBezTo>
                    <a:cubicBezTo>
                      <a:pt x="122" y="38"/>
                      <a:pt x="95" y="49"/>
                      <a:pt x="62" y="49"/>
                    </a:cubicBezTo>
                    <a:cubicBezTo>
                      <a:pt x="28" y="49"/>
                      <a:pt x="1" y="38"/>
                      <a:pt x="1" y="25"/>
                    </a:cubicBezTo>
                    <a:cubicBezTo>
                      <a:pt x="1" y="11"/>
                      <a:pt x="28" y="1"/>
                      <a:pt x="6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sp>
            <p:nvSpPr>
              <p:cNvPr id="11" name="Freeform 93"/>
              <p:cNvSpPr>
                <a:spLocks noEditPoints="1"/>
              </p:cNvSpPr>
              <p:nvPr/>
            </p:nvSpPr>
            <p:spPr bwMode="auto">
              <a:xfrm>
                <a:off x="7024688" y="2986088"/>
                <a:ext cx="296862" cy="117475"/>
              </a:xfrm>
              <a:custGeom>
                <a:avLst/>
                <a:gdLst>
                  <a:gd name="T0" fmla="*/ 2147483646 w 113"/>
                  <a:gd name="T1" fmla="*/ 2147483646 h 45"/>
                  <a:gd name="T2" fmla="*/ 2147483646 w 113"/>
                  <a:gd name="T3" fmla="*/ 2147483646 h 45"/>
                  <a:gd name="T4" fmla="*/ 2147483646 w 113"/>
                  <a:gd name="T5" fmla="*/ 0 h 45"/>
                  <a:gd name="T6" fmla="*/ 0 w 113"/>
                  <a:gd name="T7" fmla="*/ 2147483646 h 45"/>
                  <a:gd name="T8" fmla="*/ 2147483646 w 113"/>
                  <a:gd name="T9" fmla="*/ 2147483646 h 45"/>
                  <a:gd name="T10" fmla="*/ 2147483646 w 113"/>
                  <a:gd name="T11" fmla="*/ 2147483646 h 45"/>
                  <a:gd name="T12" fmla="*/ 2147483646 w 113"/>
                  <a:gd name="T13" fmla="*/ 2147483646 h 45"/>
                  <a:gd name="T14" fmla="*/ 2147483646 w 113"/>
                  <a:gd name="T15" fmla="*/ 2147483646 h 45"/>
                  <a:gd name="T16" fmla="*/ 2147483646 w 113"/>
                  <a:gd name="T17" fmla="*/ 2147483646 h 45"/>
                  <a:gd name="T18" fmla="*/ 2147483646 w 113"/>
                  <a:gd name="T19" fmla="*/ 214748364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 h="45">
                    <a:moveTo>
                      <a:pt x="57" y="45"/>
                    </a:moveTo>
                    <a:cubicBezTo>
                      <a:pt x="88" y="45"/>
                      <a:pt x="113" y="35"/>
                      <a:pt x="113" y="23"/>
                    </a:cubicBezTo>
                    <a:cubicBezTo>
                      <a:pt x="113" y="10"/>
                      <a:pt x="88" y="0"/>
                      <a:pt x="57" y="0"/>
                    </a:cubicBezTo>
                    <a:cubicBezTo>
                      <a:pt x="25" y="0"/>
                      <a:pt x="0" y="10"/>
                      <a:pt x="0" y="23"/>
                    </a:cubicBezTo>
                    <a:cubicBezTo>
                      <a:pt x="0" y="35"/>
                      <a:pt x="25" y="45"/>
                      <a:pt x="57" y="45"/>
                    </a:cubicBezTo>
                    <a:close/>
                    <a:moveTo>
                      <a:pt x="57" y="3"/>
                    </a:moveTo>
                    <a:cubicBezTo>
                      <a:pt x="84" y="3"/>
                      <a:pt x="105" y="12"/>
                      <a:pt x="105" y="23"/>
                    </a:cubicBezTo>
                    <a:cubicBezTo>
                      <a:pt x="105" y="34"/>
                      <a:pt x="84" y="42"/>
                      <a:pt x="57" y="42"/>
                    </a:cubicBezTo>
                    <a:cubicBezTo>
                      <a:pt x="30" y="42"/>
                      <a:pt x="8" y="34"/>
                      <a:pt x="8" y="23"/>
                    </a:cubicBezTo>
                    <a:cubicBezTo>
                      <a:pt x="8" y="12"/>
                      <a:pt x="30" y="3"/>
                      <a:pt x="5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grpSp>
      </p:grpSp>
      <p:grpSp>
        <p:nvGrpSpPr>
          <p:cNvPr id="13" name="Group 423"/>
          <p:cNvGrpSpPr>
            <a:grpSpLocks/>
          </p:cNvGrpSpPr>
          <p:nvPr/>
        </p:nvGrpSpPr>
        <p:grpSpPr bwMode="auto">
          <a:xfrm>
            <a:off x="3160948" y="3444490"/>
            <a:ext cx="709615" cy="640560"/>
            <a:chOff x="6600958" y="3080544"/>
            <a:chExt cx="473075" cy="427038"/>
          </a:xfrm>
          <a:solidFill>
            <a:srgbClr val="FFC000"/>
          </a:solidFill>
        </p:grpSpPr>
        <p:sp>
          <p:nvSpPr>
            <p:cNvPr id="14" name="Freeform 566"/>
            <p:cNvSpPr>
              <a:spLocks noEditPoints="1"/>
            </p:cNvSpPr>
            <p:nvPr/>
          </p:nvSpPr>
          <p:spPr bwMode="auto">
            <a:xfrm>
              <a:off x="6785108" y="3088482"/>
              <a:ext cx="288925" cy="284163"/>
            </a:xfrm>
            <a:custGeom>
              <a:avLst/>
              <a:gdLst>
                <a:gd name="T0" fmla="*/ 2147483646 w 77"/>
                <a:gd name="T1" fmla="*/ 2147483646 h 76"/>
                <a:gd name="T2" fmla="*/ 2147483646 w 77"/>
                <a:gd name="T3" fmla="*/ 2147483646 h 76"/>
                <a:gd name="T4" fmla="*/ 2147483646 w 77"/>
                <a:gd name="T5" fmla="*/ 2147483646 h 76"/>
                <a:gd name="T6" fmla="*/ 2147483646 w 77"/>
                <a:gd name="T7" fmla="*/ 2147483646 h 76"/>
                <a:gd name="T8" fmla="*/ 2147483646 w 77"/>
                <a:gd name="T9" fmla="*/ 2147483646 h 76"/>
                <a:gd name="T10" fmla="*/ 2147483646 w 77"/>
                <a:gd name="T11" fmla="*/ 2147483646 h 76"/>
                <a:gd name="T12" fmla="*/ 2147483646 w 77"/>
                <a:gd name="T13" fmla="*/ 2147483646 h 76"/>
                <a:gd name="T14" fmla="*/ 2147483646 w 77"/>
                <a:gd name="T15" fmla="*/ 2147483646 h 76"/>
                <a:gd name="T16" fmla="*/ 2147483646 w 77"/>
                <a:gd name="T17" fmla="*/ 2147483646 h 76"/>
                <a:gd name="T18" fmla="*/ 2147483646 w 77"/>
                <a:gd name="T19" fmla="*/ 2147483646 h 76"/>
                <a:gd name="T20" fmla="*/ 2147483646 w 77"/>
                <a:gd name="T21" fmla="*/ 2147483646 h 76"/>
                <a:gd name="T22" fmla="*/ 2147483646 w 77"/>
                <a:gd name="T23" fmla="*/ 0 h 76"/>
                <a:gd name="T24" fmla="*/ 2147483646 w 77"/>
                <a:gd name="T25" fmla="*/ 2147483646 h 76"/>
                <a:gd name="T26" fmla="*/ 2147483646 w 77"/>
                <a:gd name="T27" fmla="*/ 2147483646 h 76"/>
                <a:gd name="T28" fmla="*/ 2147483646 w 77"/>
                <a:gd name="T29" fmla="*/ 2147483646 h 76"/>
                <a:gd name="T30" fmla="*/ 2147483646 w 77"/>
                <a:gd name="T31" fmla="*/ 0 h 76"/>
                <a:gd name="T32" fmla="*/ 2147483646 w 77"/>
                <a:gd name="T33" fmla="*/ 2147483646 h 76"/>
                <a:gd name="T34" fmla="*/ 2147483646 w 77"/>
                <a:gd name="T35" fmla="*/ 2147483646 h 76"/>
                <a:gd name="T36" fmla="*/ 2147483646 w 77"/>
                <a:gd name="T37" fmla="*/ 2147483646 h 76"/>
                <a:gd name="T38" fmla="*/ 2147483646 w 77"/>
                <a:gd name="T39" fmla="*/ 2147483646 h 76"/>
                <a:gd name="T40" fmla="*/ 2147483646 w 77"/>
                <a:gd name="T41" fmla="*/ 2147483646 h 76"/>
                <a:gd name="T42" fmla="*/ 2147483646 w 77"/>
                <a:gd name="T43" fmla="*/ 2147483646 h 76"/>
                <a:gd name="T44" fmla="*/ 2147483646 w 77"/>
                <a:gd name="T45" fmla="*/ 2147483646 h 76"/>
                <a:gd name="T46" fmla="*/ 0 w 77"/>
                <a:gd name="T47" fmla="*/ 2147483646 h 76"/>
                <a:gd name="T48" fmla="*/ 0 w 77"/>
                <a:gd name="T49" fmla="*/ 2147483646 h 76"/>
                <a:gd name="T50" fmla="*/ 2147483646 w 77"/>
                <a:gd name="T51" fmla="*/ 2147483646 h 76"/>
                <a:gd name="T52" fmla="*/ 2147483646 w 77"/>
                <a:gd name="T53" fmla="*/ 2147483646 h 76"/>
                <a:gd name="T54" fmla="*/ 2147483646 w 77"/>
                <a:gd name="T55" fmla="*/ 2147483646 h 76"/>
                <a:gd name="T56" fmla="*/ 2147483646 w 77"/>
                <a:gd name="T57" fmla="*/ 2147483646 h 76"/>
                <a:gd name="T58" fmla="*/ 2147483646 w 77"/>
                <a:gd name="T59" fmla="*/ 2147483646 h 76"/>
                <a:gd name="T60" fmla="*/ 2147483646 w 77"/>
                <a:gd name="T61" fmla="*/ 2147483646 h 76"/>
                <a:gd name="T62" fmla="*/ 2147483646 w 77"/>
                <a:gd name="T63" fmla="*/ 2147483646 h 76"/>
                <a:gd name="T64" fmla="*/ 2147483646 w 77"/>
                <a:gd name="T65" fmla="*/ 2147483646 h 76"/>
                <a:gd name="T66" fmla="*/ 2147483646 w 77"/>
                <a:gd name="T67" fmla="*/ 2147483646 h 76"/>
                <a:gd name="T68" fmla="*/ 2147483646 w 77"/>
                <a:gd name="T69" fmla="*/ 2147483646 h 76"/>
                <a:gd name="T70" fmla="*/ 2147483646 w 77"/>
                <a:gd name="T71" fmla="*/ 2147483646 h 76"/>
                <a:gd name="T72" fmla="*/ 2147483646 w 77"/>
                <a:gd name="T73" fmla="*/ 2147483646 h 76"/>
                <a:gd name="T74" fmla="*/ 2147483646 w 77"/>
                <a:gd name="T75" fmla="*/ 2147483646 h 76"/>
                <a:gd name="T76" fmla="*/ 2147483646 w 77"/>
                <a:gd name="T77" fmla="*/ 2147483646 h 76"/>
                <a:gd name="T78" fmla="*/ 2147483646 w 77"/>
                <a:gd name="T79" fmla="*/ 2147483646 h 76"/>
                <a:gd name="T80" fmla="*/ 2147483646 w 77"/>
                <a:gd name="T81" fmla="*/ 2147483646 h 76"/>
                <a:gd name="T82" fmla="*/ 2147483646 w 77"/>
                <a:gd name="T83" fmla="*/ 2147483646 h 76"/>
                <a:gd name="T84" fmla="*/ 2147483646 w 77"/>
                <a:gd name="T85" fmla="*/ 2147483646 h 76"/>
                <a:gd name="T86" fmla="*/ 2147483646 w 77"/>
                <a:gd name="T87" fmla="*/ 2147483646 h 76"/>
                <a:gd name="T88" fmla="*/ 2147483646 w 77"/>
                <a:gd name="T89" fmla="*/ 2147483646 h 76"/>
                <a:gd name="T90" fmla="*/ 2147483646 w 77"/>
                <a:gd name="T91" fmla="*/ 2147483646 h 76"/>
                <a:gd name="T92" fmla="*/ 2147483646 w 77"/>
                <a:gd name="T93" fmla="*/ 2147483646 h 76"/>
                <a:gd name="T94" fmla="*/ 2147483646 w 77"/>
                <a:gd name="T95" fmla="*/ 2147483646 h 76"/>
                <a:gd name="T96" fmla="*/ 2147483646 w 77"/>
                <a:gd name="T97" fmla="*/ 2147483646 h 76"/>
                <a:gd name="T98" fmla="*/ 2147483646 w 77"/>
                <a:gd name="T99" fmla="*/ 2147483646 h 76"/>
                <a:gd name="T100" fmla="*/ 2147483646 w 77"/>
                <a:gd name="T101" fmla="*/ 2147483646 h 76"/>
                <a:gd name="T102" fmla="*/ 2147483646 w 77"/>
                <a:gd name="T103" fmla="*/ 2147483646 h 76"/>
                <a:gd name="T104" fmla="*/ 2147483646 w 77"/>
                <a:gd name="T105" fmla="*/ 2147483646 h 7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7" h="76">
                  <a:moveTo>
                    <a:pt x="70" y="43"/>
                  </a:moveTo>
                  <a:cubicBezTo>
                    <a:pt x="77" y="42"/>
                    <a:pt x="77" y="42"/>
                    <a:pt x="77" y="42"/>
                  </a:cubicBezTo>
                  <a:cubicBezTo>
                    <a:pt x="77" y="33"/>
                    <a:pt x="77" y="33"/>
                    <a:pt x="77" y="33"/>
                  </a:cubicBezTo>
                  <a:cubicBezTo>
                    <a:pt x="70" y="32"/>
                    <a:pt x="70" y="32"/>
                    <a:pt x="70" y="32"/>
                  </a:cubicBezTo>
                  <a:cubicBezTo>
                    <a:pt x="70" y="29"/>
                    <a:pt x="69" y="26"/>
                    <a:pt x="68" y="24"/>
                  </a:cubicBezTo>
                  <a:cubicBezTo>
                    <a:pt x="73" y="19"/>
                    <a:pt x="73" y="19"/>
                    <a:pt x="73" y="19"/>
                  </a:cubicBezTo>
                  <a:cubicBezTo>
                    <a:pt x="67" y="11"/>
                    <a:pt x="67" y="11"/>
                    <a:pt x="67" y="11"/>
                  </a:cubicBezTo>
                  <a:cubicBezTo>
                    <a:pt x="61" y="14"/>
                    <a:pt x="61" y="14"/>
                    <a:pt x="61" y="14"/>
                  </a:cubicBezTo>
                  <a:cubicBezTo>
                    <a:pt x="60" y="13"/>
                    <a:pt x="59" y="13"/>
                    <a:pt x="58" y="12"/>
                  </a:cubicBezTo>
                  <a:cubicBezTo>
                    <a:pt x="56" y="11"/>
                    <a:pt x="55" y="10"/>
                    <a:pt x="54" y="9"/>
                  </a:cubicBezTo>
                  <a:cubicBezTo>
                    <a:pt x="55" y="3"/>
                    <a:pt x="55" y="3"/>
                    <a:pt x="55" y="3"/>
                  </a:cubicBezTo>
                  <a:cubicBezTo>
                    <a:pt x="46" y="0"/>
                    <a:pt x="46" y="0"/>
                    <a:pt x="46" y="0"/>
                  </a:cubicBezTo>
                  <a:cubicBezTo>
                    <a:pt x="43" y="6"/>
                    <a:pt x="43" y="6"/>
                    <a:pt x="43" y="6"/>
                  </a:cubicBezTo>
                  <a:cubicBezTo>
                    <a:pt x="42" y="6"/>
                    <a:pt x="40" y="6"/>
                    <a:pt x="39" y="6"/>
                  </a:cubicBezTo>
                  <a:cubicBezTo>
                    <a:pt x="37" y="6"/>
                    <a:pt x="36" y="6"/>
                    <a:pt x="34" y="6"/>
                  </a:cubicBezTo>
                  <a:cubicBezTo>
                    <a:pt x="31" y="0"/>
                    <a:pt x="31" y="0"/>
                    <a:pt x="31" y="0"/>
                  </a:cubicBezTo>
                  <a:cubicBezTo>
                    <a:pt x="22" y="3"/>
                    <a:pt x="22" y="3"/>
                    <a:pt x="22" y="3"/>
                  </a:cubicBezTo>
                  <a:cubicBezTo>
                    <a:pt x="24" y="10"/>
                    <a:pt x="24" y="10"/>
                    <a:pt x="24" y="10"/>
                  </a:cubicBezTo>
                  <a:cubicBezTo>
                    <a:pt x="21" y="11"/>
                    <a:pt x="19" y="13"/>
                    <a:pt x="17" y="15"/>
                  </a:cubicBezTo>
                  <a:cubicBezTo>
                    <a:pt x="10" y="12"/>
                    <a:pt x="10" y="12"/>
                    <a:pt x="10" y="12"/>
                  </a:cubicBezTo>
                  <a:cubicBezTo>
                    <a:pt x="5" y="19"/>
                    <a:pt x="5" y="19"/>
                    <a:pt x="5" y="19"/>
                  </a:cubicBezTo>
                  <a:cubicBezTo>
                    <a:pt x="10" y="24"/>
                    <a:pt x="10" y="24"/>
                    <a:pt x="10" y="24"/>
                  </a:cubicBezTo>
                  <a:cubicBezTo>
                    <a:pt x="9" y="27"/>
                    <a:pt x="8" y="29"/>
                    <a:pt x="7" y="32"/>
                  </a:cubicBezTo>
                  <a:cubicBezTo>
                    <a:pt x="0" y="33"/>
                    <a:pt x="0" y="33"/>
                    <a:pt x="0" y="33"/>
                  </a:cubicBezTo>
                  <a:cubicBezTo>
                    <a:pt x="0" y="43"/>
                    <a:pt x="0" y="43"/>
                    <a:pt x="0" y="43"/>
                  </a:cubicBezTo>
                  <a:cubicBezTo>
                    <a:pt x="7" y="44"/>
                    <a:pt x="7" y="44"/>
                    <a:pt x="7" y="44"/>
                  </a:cubicBezTo>
                  <a:cubicBezTo>
                    <a:pt x="8" y="47"/>
                    <a:pt x="9" y="49"/>
                    <a:pt x="10" y="52"/>
                  </a:cubicBezTo>
                  <a:cubicBezTo>
                    <a:pt x="5" y="57"/>
                    <a:pt x="5" y="57"/>
                    <a:pt x="5" y="57"/>
                  </a:cubicBezTo>
                  <a:cubicBezTo>
                    <a:pt x="11" y="64"/>
                    <a:pt x="11" y="64"/>
                    <a:pt x="11" y="64"/>
                  </a:cubicBezTo>
                  <a:cubicBezTo>
                    <a:pt x="17" y="61"/>
                    <a:pt x="17" y="61"/>
                    <a:pt x="17" y="61"/>
                  </a:cubicBezTo>
                  <a:cubicBezTo>
                    <a:pt x="18" y="62"/>
                    <a:pt x="19" y="63"/>
                    <a:pt x="20" y="64"/>
                  </a:cubicBezTo>
                  <a:cubicBezTo>
                    <a:pt x="21" y="65"/>
                    <a:pt x="23" y="65"/>
                    <a:pt x="24" y="66"/>
                  </a:cubicBezTo>
                  <a:cubicBezTo>
                    <a:pt x="23" y="73"/>
                    <a:pt x="23" y="73"/>
                    <a:pt x="23" y="73"/>
                  </a:cubicBezTo>
                  <a:cubicBezTo>
                    <a:pt x="32" y="76"/>
                    <a:pt x="32" y="76"/>
                    <a:pt x="32" y="76"/>
                  </a:cubicBezTo>
                  <a:cubicBezTo>
                    <a:pt x="35" y="70"/>
                    <a:pt x="35" y="70"/>
                    <a:pt x="35" y="70"/>
                  </a:cubicBezTo>
                  <a:cubicBezTo>
                    <a:pt x="36" y="70"/>
                    <a:pt x="38" y="70"/>
                    <a:pt x="39" y="70"/>
                  </a:cubicBezTo>
                  <a:cubicBezTo>
                    <a:pt x="40" y="70"/>
                    <a:pt x="42" y="70"/>
                    <a:pt x="43" y="69"/>
                  </a:cubicBezTo>
                  <a:cubicBezTo>
                    <a:pt x="47" y="76"/>
                    <a:pt x="47" y="76"/>
                    <a:pt x="47" y="76"/>
                  </a:cubicBezTo>
                  <a:cubicBezTo>
                    <a:pt x="55" y="73"/>
                    <a:pt x="55" y="73"/>
                    <a:pt x="55" y="73"/>
                  </a:cubicBezTo>
                  <a:cubicBezTo>
                    <a:pt x="54" y="66"/>
                    <a:pt x="54" y="66"/>
                    <a:pt x="54" y="66"/>
                  </a:cubicBezTo>
                  <a:cubicBezTo>
                    <a:pt x="57" y="65"/>
                    <a:pt x="59" y="63"/>
                    <a:pt x="61" y="61"/>
                  </a:cubicBezTo>
                  <a:cubicBezTo>
                    <a:pt x="67" y="64"/>
                    <a:pt x="67" y="64"/>
                    <a:pt x="67" y="64"/>
                  </a:cubicBezTo>
                  <a:cubicBezTo>
                    <a:pt x="73" y="56"/>
                    <a:pt x="73" y="56"/>
                    <a:pt x="73" y="56"/>
                  </a:cubicBezTo>
                  <a:cubicBezTo>
                    <a:pt x="68" y="51"/>
                    <a:pt x="68" y="51"/>
                    <a:pt x="68" y="51"/>
                  </a:cubicBezTo>
                  <a:cubicBezTo>
                    <a:pt x="69" y="49"/>
                    <a:pt x="70" y="46"/>
                    <a:pt x="70" y="43"/>
                  </a:cubicBezTo>
                  <a:close/>
                  <a:moveTo>
                    <a:pt x="39" y="62"/>
                  </a:moveTo>
                  <a:cubicBezTo>
                    <a:pt x="34" y="62"/>
                    <a:pt x="29" y="60"/>
                    <a:pt x="25" y="57"/>
                  </a:cubicBezTo>
                  <a:cubicBezTo>
                    <a:pt x="20" y="54"/>
                    <a:pt x="16" y="48"/>
                    <a:pt x="15" y="42"/>
                  </a:cubicBezTo>
                  <a:cubicBezTo>
                    <a:pt x="14" y="35"/>
                    <a:pt x="15" y="29"/>
                    <a:pt x="19" y="24"/>
                  </a:cubicBezTo>
                  <a:cubicBezTo>
                    <a:pt x="24" y="17"/>
                    <a:pt x="31" y="14"/>
                    <a:pt x="39" y="14"/>
                  </a:cubicBezTo>
                  <a:cubicBezTo>
                    <a:pt x="44" y="14"/>
                    <a:pt x="49" y="15"/>
                    <a:pt x="53" y="18"/>
                  </a:cubicBezTo>
                  <a:cubicBezTo>
                    <a:pt x="64" y="26"/>
                    <a:pt x="66" y="41"/>
                    <a:pt x="59" y="52"/>
                  </a:cubicBezTo>
                  <a:cubicBezTo>
                    <a:pt x="54" y="58"/>
                    <a:pt x="47" y="62"/>
                    <a:pt x="3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sp>
          <p:nvSpPr>
            <p:cNvPr id="15" name="Freeform 567"/>
            <p:cNvSpPr>
              <a:spLocks noEditPoints="1"/>
            </p:cNvSpPr>
            <p:nvPr/>
          </p:nvSpPr>
          <p:spPr bwMode="auto">
            <a:xfrm>
              <a:off x="6686683" y="3312319"/>
              <a:ext cx="192088" cy="195263"/>
            </a:xfrm>
            <a:custGeom>
              <a:avLst/>
              <a:gdLst>
                <a:gd name="T0" fmla="*/ 2147483646 w 51"/>
                <a:gd name="T1" fmla="*/ 2147483646 h 52"/>
                <a:gd name="T2" fmla="*/ 2147483646 w 51"/>
                <a:gd name="T3" fmla="*/ 2147483646 h 52"/>
                <a:gd name="T4" fmla="*/ 2147483646 w 51"/>
                <a:gd name="T5" fmla="*/ 2147483646 h 52"/>
                <a:gd name="T6" fmla="*/ 2147483646 w 51"/>
                <a:gd name="T7" fmla="*/ 2147483646 h 52"/>
                <a:gd name="T8" fmla="*/ 2147483646 w 51"/>
                <a:gd name="T9" fmla="*/ 2147483646 h 52"/>
                <a:gd name="T10" fmla="*/ 2147483646 w 51"/>
                <a:gd name="T11" fmla="*/ 2147483646 h 52"/>
                <a:gd name="T12" fmla="*/ 2147483646 w 51"/>
                <a:gd name="T13" fmla="*/ 2147483646 h 52"/>
                <a:gd name="T14" fmla="*/ 2147483646 w 51"/>
                <a:gd name="T15" fmla="*/ 2147483646 h 52"/>
                <a:gd name="T16" fmla="*/ 2147483646 w 51"/>
                <a:gd name="T17" fmla="*/ 2147483646 h 52"/>
                <a:gd name="T18" fmla="*/ 2147483646 w 51"/>
                <a:gd name="T19" fmla="*/ 2147483646 h 52"/>
                <a:gd name="T20" fmla="*/ 2147483646 w 51"/>
                <a:gd name="T21" fmla="*/ 2147483646 h 52"/>
                <a:gd name="T22" fmla="*/ 2147483646 w 51"/>
                <a:gd name="T23" fmla="*/ 0 h 52"/>
                <a:gd name="T24" fmla="*/ 2147483646 w 51"/>
                <a:gd name="T25" fmla="*/ 2147483646 h 52"/>
                <a:gd name="T26" fmla="*/ 2147483646 w 51"/>
                <a:gd name="T27" fmla="*/ 2147483646 h 52"/>
                <a:gd name="T28" fmla="*/ 2147483646 w 51"/>
                <a:gd name="T29" fmla="*/ 2147483646 h 52"/>
                <a:gd name="T30" fmla="*/ 2147483646 w 51"/>
                <a:gd name="T31" fmla="*/ 2147483646 h 52"/>
                <a:gd name="T32" fmla="*/ 2147483646 w 51"/>
                <a:gd name="T33" fmla="*/ 2147483646 h 52"/>
                <a:gd name="T34" fmla="*/ 2147483646 w 51"/>
                <a:gd name="T35" fmla="*/ 2147483646 h 52"/>
                <a:gd name="T36" fmla="*/ 2147483646 w 51"/>
                <a:gd name="T37" fmla="*/ 2147483646 h 52"/>
                <a:gd name="T38" fmla="*/ 2147483646 w 51"/>
                <a:gd name="T39" fmla="*/ 2147483646 h 52"/>
                <a:gd name="T40" fmla="*/ 2147483646 w 51"/>
                <a:gd name="T41" fmla="*/ 2147483646 h 52"/>
                <a:gd name="T42" fmla="*/ 2147483646 w 51"/>
                <a:gd name="T43" fmla="*/ 2147483646 h 52"/>
                <a:gd name="T44" fmla="*/ 0 w 51"/>
                <a:gd name="T45" fmla="*/ 2147483646 h 52"/>
                <a:gd name="T46" fmla="*/ 2147483646 w 51"/>
                <a:gd name="T47" fmla="*/ 2147483646 h 52"/>
                <a:gd name="T48" fmla="*/ 2147483646 w 51"/>
                <a:gd name="T49" fmla="*/ 2147483646 h 52"/>
                <a:gd name="T50" fmla="*/ 2147483646 w 51"/>
                <a:gd name="T51" fmla="*/ 2147483646 h 52"/>
                <a:gd name="T52" fmla="*/ 2147483646 w 51"/>
                <a:gd name="T53" fmla="*/ 2147483646 h 52"/>
                <a:gd name="T54" fmla="*/ 2147483646 w 51"/>
                <a:gd name="T55" fmla="*/ 2147483646 h 52"/>
                <a:gd name="T56" fmla="*/ 2147483646 w 51"/>
                <a:gd name="T57" fmla="*/ 2147483646 h 52"/>
                <a:gd name="T58" fmla="*/ 2147483646 w 51"/>
                <a:gd name="T59" fmla="*/ 2147483646 h 52"/>
                <a:gd name="T60" fmla="*/ 2147483646 w 51"/>
                <a:gd name="T61" fmla="*/ 2147483646 h 52"/>
                <a:gd name="T62" fmla="*/ 2147483646 w 51"/>
                <a:gd name="T63" fmla="*/ 2147483646 h 52"/>
                <a:gd name="T64" fmla="*/ 2147483646 w 51"/>
                <a:gd name="T65" fmla="*/ 2147483646 h 52"/>
                <a:gd name="T66" fmla="*/ 2147483646 w 51"/>
                <a:gd name="T67" fmla="*/ 2147483646 h 52"/>
                <a:gd name="T68" fmla="*/ 2147483646 w 51"/>
                <a:gd name="T69" fmla="*/ 2147483646 h 52"/>
                <a:gd name="T70" fmla="*/ 2147483646 w 51"/>
                <a:gd name="T71" fmla="*/ 2147483646 h 52"/>
                <a:gd name="T72" fmla="*/ 2147483646 w 51"/>
                <a:gd name="T73" fmla="*/ 2147483646 h 52"/>
                <a:gd name="T74" fmla="*/ 2147483646 w 51"/>
                <a:gd name="T75" fmla="*/ 2147483646 h 52"/>
                <a:gd name="T76" fmla="*/ 2147483646 w 51"/>
                <a:gd name="T77" fmla="*/ 2147483646 h 52"/>
                <a:gd name="T78" fmla="*/ 2147483646 w 51"/>
                <a:gd name="T79" fmla="*/ 2147483646 h 52"/>
                <a:gd name="T80" fmla="*/ 2147483646 w 51"/>
                <a:gd name="T81" fmla="*/ 2147483646 h 52"/>
                <a:gd name="T82" fmla="*/ 2147483646 w 51"/>
                <a:gd name="T83" fmla="*/ 2147483646 h 52"/>
                <a:gd name="T84" fmla="*/ 2147483646 w 51"/>
                <a:gd name="T85" fmla="*/ 2147483646 h 52"/>
                <a:gd name="T86" fmla="*/ 2147483646 w 51"/>
                <a:gd name="T87" fmla="*/ 2147483646 h 52"/>
                <a:gd name="T88" fmla="*/ 2147483646 w 51"/>
                <a:gd name="T89" fmla="*/ 2147483646 h 52"/>
                <a:gd name="T90" fmla="*/ 2147483646 w 51"/>
                <a:gd name="T91" fmla="*/ 2147483646 h 52"/>
                <a:gd name="T92" fmla="*/ 2147483646 w 51"/>
                <a:gd name="T93" fmla="*/ 2147483646 h 52"/>
                <a:gd name="T94" fmla="*/ 2147483646 w 51"/>
                <a:gd name="T95" fmla="*/ 2147483646 h 52"/>
                <a:gd name="T96" fmla="*/ 2147483646 w 51"/>
                <a:gd name="T97" fmla="*/ 2147483646 h 52"/>
                <a:gd name="T98" fmla="*/ 2147483646 w 51"/>
                <a:gd name="T99" fmla="*/ 2147483646 h 52"/>
                <a:gd name="T100" fmla="*/ 2147483646 w 51"/>
                <a:gd name="T101" fmla="*/ 2147483646 h 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1" h="52">
                  <a:moveTo>
                    <a:pt x="46" y="26"/>
                  </a:moveTo>
                  <a:cubicBezTo>
                    <a:pt x="51" y="25"/>
                    <a:pt x="51" y="25"/>
                    <a:pt x="51" y="25"/>
                  </a:cubicBezTo>
                  <a:cubicBezTo>
                    <a:pt x="50" y="18"/>
                    <a:pt x="50" y="18"/>
                    <a:pt x="50" y="18"/>
                  </a:cubicBezTo>
                  <a:cubicBezTo>
                    <a:pt x="45" y="19"/>
                    <a:pt x="45" y="19"/>
                    <a:pt x="45" y="19"/>
                  </a:cubicBezTo>
                  <a:cubicBezTo>
                    <a:pt x="45" y="18"/>
                    <a:pt x="44" y="17"/>
                    <a:pt x="44" y="16"/>
                  </a:cubicBezTo>
                  <a:cubicBezTo>
                    <a:pt x="43" y="15"/>
                    <a:pt x="43" y="15"/>
                    <a:pt x="42" y="14"/>
                  </a:cubicBezTo>
                  <a:cubicBezTo>
                    <a:pt x="45" y="10"/>
                    <a:pt x="45" y="10"/>
                    <a:pt x="45" y="10"/>
                  </a:cubicBezTo>
                  <a:cubicBezTo>
                    <a:pt x="41" y="5"/>
                    <a:pt x="41" y="5"/>
                    <a:pt x="41" y="5"/>
                  </a:cubicBezTo>
                  <a:cubicBezTo>
                    <a:pt x="37" y="9"/>
                    <a:pt x="37" y="9"/>
                    <a:pt x="37" y="9"/>
                  </a:cubicBezTo>
                  <a:cubicBezTo>
                    <a:pt x="35" y="8"/>
                    <a:pt x="34" y="7"/>
                    <a:pt x="32" y="6"/>
                  </a:cubicBezTo>
                  <a:cubicBezTo>
                    <a:pt x="32" y="1"/>
                    <a:pt x="32" y="1"/>
                    <a:pt x="32" y="1"/>
                  </a:cubicBezTo>
                  <a:cubicBezTo>
                    <a:pt x="26" y="0"/>
                    <a:pt x="26" y="0"/>
                    <a:pt x="26" y="0"/>
                  </a:cubicBezTo>
                  <a:cubicBezTo>
                    <a:pt x="24" y="5"/>
                    <a:pt x="24" y="5"/>
                    <a:pt x="24" y="5"/>
                  </a:cubicBezTo>
                  <a:cubicBezTo>
                    <a:pt x="22" y="6"/>
                    <a:pt x="21" y="6"/>
                    <a:pt x="19" y="6"/>
                  </a:cubicBezTo>
                  <a:cubicBezTo>
                    <a:pt x="16" y="2"/>
                    <a:pt x="16" y="2"/>
                    <a:pt x="16" y="2"/>
                  </a:cubicBezTo>
                  <a:cubicBezTo>
                    <a:pt x="10" y="5"/>
                    <a:pt x="10" y="5"/>
                    <a:pt x="10" y="5"/>
                  </a:cubicBezTo>
                  <a:cubicBezTo>
                    <a:pt x="12" y="10"/>
                    <a:pt x="12" y="10"/>
                    <a:pt x="12" y="10"/>
                  </a:cubicBezTo>
                  <a:cubicBezTo>
                    <a:pt x="11" y="11"/>
                    <a:pt x="10" y="13"/>
                    <a:pt x="8" y="14"/>
                  </a:cubicBezTo>
                  <a:cubicBezTo>
                    <a:pt x="3" y="13"/>
                    <a:pt x="3" y="13"/>
                    <a:pt x="3" y="13"/>
                  </a:cubicBezTo>
                  <a:cubicBezTo>
                    <a:pt x="1" y="18"/>
                    <a:pt x="1" y="18"/>
                    <a:pt x="1" y="18"/>
                  </a:cubicBezTo>
                  <a:cubicBezTo>
                    <a:pt x="5" y="21"/>
                    <a:pt x="5" y="21"/>
                    <a:pt x="5" y="21"/>
                  </a:cubicBezTo>
                  <a:cubicBezTo>
                    <a:pt x="5" y="23"/>
                    <a:pt x="4" y="25"/>
                    <a:pt x="4" y="26"/>
                  </a:cubicBezTo>
                  <a:cubicBezTo>
                    <a:pt x="0" y="28"/>
                    <a:pt x="0" y="28"/>
                    <a:pt x="0" y="28"/>
                  </a:cubicBezTo>
                  <a:cubicBezTo>
                    <a:pt x="1" y="34"/>
                    <a:pt x="1" y="34"/>
                    <a:pt x="1" y="34"/>
                  </a:cubicBezTo>
                  <a:cubicBezTo>
                    <a:pt x="6" y="34"/>
                    <a:pt x="6" y="34"/>
                    <a:pt x="6" y="34"/>
                  </a:cubicBezTo>
                  <a:cubicBezTo>
                    <a:pt x="6" y="35"/>
                    <a:pt x="7" y="36"/>
                    <a:pt x="7" y="36"/>
                  </a:cubicBezTo>
                  <a:cubicBezTo>
                    <a:pt x="8" y="37"/>
                    <a:pt x="8" y="38"/>
                    <a:pt x="8" y="39"/>
                  </a:cubicBezTo>
                  <a:cubicBezTo>
                    <a:pt x="6" y="43"/>
                    <a:pt x="6" y="43"/>
                    <a:pt x="6" y="43"/>
                  </a:cubicBezTo>
                  <a:cubicBezTo>
                    <a:pt x="10" y="47"/>
                    <a:pt x="10" y="47"/>
                    <a:pt x="10" y="47"/>
                  </a:cubicBezTo>
                  <a:cubicBezTo>
                    <a:pt x="14" y="44"/>
                    <a:pt x="14" y="44"/>
                    <a:pt x="14" y="44"/>
                  </a:cubicBezTo>
                  <a:cubicBezTo>
                    <a:pt x="16" y="45"/>
                    <a:pt x="17" y="46"/>
                    <a:pt x="19" y="46"/>
                  </a:cubicBezTo>
                  <a:cubicBezTo>
                    <a:pt x="19" y="52"/>
                    <a:pt x="19" y="52"/>
                    <a:pt x="19" y="52"/>
                  </a:cubicBezTo>
                  <a:cubicBezTo>
                    <a:pt x="25" y="52"/>
                    <a:pt x="25" y="52"/>
                    <a:pt x="25" y="52"/>
                  </a:cubicBezTo>
                  <a:cubicBezTo>
                    <a:pt x="27" y="47"/>
                    <a:pt x="27" y="47"/>
                    <a:pt x="27" y="47"/>
                  </a:cubicBezTo>
                  <a:cubicBezTo>
                    <a:pt x="29" y="47"/>
                    <a:pt x="30" y="47"/>
                    <a:pt x="32" y="46"/>
                  </a:cubicBezTo>
                  <a:cubicBezTo>
                    <a:pt x="35" y="50"/>
                    <a:pt x="35" y="50"/>
                    <a:pt x="35" y="50"/>
                  </a:cubicBezTo>
                  <a:cubicBezTo>
                    <a:pt x="41" y="47"/>
                    <a:pt x="41" y="47"/>
                    <a:pt x="41" y="47"/>
                  </a:cubicBezTo>
                  <a:cubicBezTo>
                    <a:pt x="39" y="42"/>
                    <a:pt x="39" y="42"/>
                    <a:pt x="39" y="42"/>
                  </a:cubicBezTo>
                  <a:cubicBezTo>
                    <a:pt x="40" y="41"/>
                    <a:pt x="41" y="40"/>
                    <a:pt x="42" y="39"/>
                  </a:cubicBezTo>
                  <a:cubicBezTo>
                    <a:pt x="47" y="40"/>
                    <a:pt x="47" y="40"/>
                    <a:pt x="47" y="40"/>
                  </a:cubicBezTo>
                  <a:cubicBezTo>
                    <a:pt x="50" y="34"/>
                    <a:pt x="50" y="34"/>
                    <a:pt x="50" y="34"/>
                  </a:cubicBezTo>
                  <a:cubicBezTo>
                    <a:pt x="46" y="31"/>
                    <a:pt x="46" y="31"/>
                    <a:pt x="46" y="31"/>
                  </a:cubicBezTo>
                  <a:cubicBezTo>
                    <a:pt x="46" y="30"/>
                    <a:pt x="46" y="28"/>
                    <a:pt x="46" y="26"/>
                  </a:cubicBezTo>
                  <a:close/>
                  <a:moveTo>
                    <a:pt x="33" y="40"/>
                  </a:moveTo>
                  <a:cubicBezTo>
                    <a:pt x="31" y="41"/>
                    <a:pt x="28" y="42"/>
                    <a:pt x="25" y="42"/>
                  </a:cubicBezTo>
                  <a:cubicBezTo>
                    <a:pt x="20" y="42"/>
                    <a:pt x="15" y="39"/>
                    <a:pt x="12" y="34"/>
                  </a:cubicBezTo>
                  <a:cubicBezTo>
                    <a:pt x="8" y="26"/>
                    <a:pt x="11" y="17"/>
                    <a:pt x="18" y="13"/>
                  </a:cubicBezTo>
                  <a:cubicBezTo>
                    <a:pt x="20" y="12"/>
                    <a:pt x="23" y="11"/>
                    <a:pt x="25" y="11"/>
                  </a:cubicBezTo>
                  <a:cubicBezTo>
                    <a:pt x="31" y="11"/>
                    <a:pt x="36" y="14"/>
                    <a:pt x="39" y="19"/>
                  </a:cubicBezTo>
                  <a:cubicBezTo>
                    <a:pt x="41" y="23"/>
                    <a:pt x="41" y="27"/>
                    <a:pt x="40" y="31"/>
                  </a:cubicBezTo>
                  <a:cubicBezTo>
                    <a:pt x="39" y="34"/>
                    <a:pt x="36" y="38"/>
                    <a:pt x="3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sp>
          <p:nvSpPr>
            <p:cNvPr id="16" name="Freeform 568"/>
            <p:cNvSpPr>
              <a:spLocks noEditPoints="1"/>
            </p:cNvSpPr>
            <p:nvPr/>
          </p:nvSpPr>
          <p:spPr bwMode="auto">
            <a:xfrm>
              <a:off x="6600958" y="3080544"/>
              <a:ext cx="195263" cy="195263"/>
            </a:xfrm>
            <a:custGeom>
              <a:avLst/>
              <a:gdLst>
                <a:gd name="T0" fmla="*/ 2147483646 w 52"/>
                <a:gd name="T1" fmla="*/ 2147483646 h 52"/>
                <a:gd name="T2" fmla="*/ 2147483646 w 52"/>
                <a:gd name="T3" fmla="*/ 2147483646 h 52"/>
                <a:gd name="T4" fmla="*/ 2147483646 w 52"/>
                <a:gd name="T5" fmla="*/ 2147483646 h 52"/>
                <a:gd name="T6" fmla="*/ 2147483646 w 52"/>
                <a:gd name="T7" fmla="*/ 2147483646 h 52"/>
                <a:gd name="T8" fmla="*/ 2147483646 w 52"/>
                <a:gd name="T9" fmla="*/ 2147483646 h 52"/>
                <a:gd name="T10" fmla="*/ 2147483646 w 52"/>
                <a:gd name="T11" fmla="*/ 2147483646 h 52"/>
                <a:gd name="T12" fmla="*/ 2147483646 w 52"/>
                <a:gd name="T13" fmla="*/ 2147483646 h 52"/>
                <a:gd name="T14" fmla="*/ 2147483646 w 52"/>
                <a:gd name="T15" fmla="*/ 2147483646 h 52"/>
                <a:gd name="T16" fmla="*/ 2147483646 w 52"/>
                <a:gd name="T17" fmla="*/ 2147483646 h 52"/>
                <a:gd name="T18" fmla="*/ 2147483646 w 52"/>
                <a:gd name="T19" fmla="*/ 2147483646 h 52"/>
                <a:gd name="T20" fmla="*/ 2147483646 w 52"/>
                <a:gd name="T21" fmla="*/ 2147483646 h 52"/>
                <a:gd name="T22" fmla="*/ 2147483646 w 52"/>
                <a:gd name="T23" fmla="*/ 2147483646 h 52"/>
                <a:gd name="T24" fmla="*/ 2147483646 w 52"/>
                <a:gd name="T25" fmla="*/ 2147483646 h 52"/>
                <a:gd name="T26" fmla="*/ 2147483646 w 52"/>
                <a:gd name="T27" fmla="*/ 0 h 52"/>
                <a:gd name="T28" fmla="*/ 2147483646 w 52"/>
                <a:gd name="T29" fmla="*/ 2147483646 h 52"/>
                <a:gd name="T30" fmla="*/ 2147483646 w 52"/>
                <a:gd name="T31" fmla="*/ 2147483646 h 52"/>
                <a:gd name="T32" fmla="*/ 2147483646 w 52"/>
                <a:gd name="T33" fmla="*/ 2147483646 h 52"/>
                <a:gd name="T34" fmla="*/ 2147483646 w 52"/>
                <a:gd name="T35" fmla="*/ 2147483646 h 52"/>
                <a:gd name="T36" fmla="*/ 2147483646 w 52"/>
                <a:gd name="T37" fmla="*/ 2147483646 h 52"/>
                <a:gd name="T38" fmla="*/ 2147483646 w 52"/>
                <a:gd name="T39" fmla="*/ 2147483646 h 52"/>
                <a:gd name="T40" fmla="*/ 2147483646 w 52"/>
                <a:gd name="T41" fmla="*/ 2147483646 h 52"/>
                <a:gd name="T42" fmla="*/ 2147483646 w 52"/>
                <a:gd name="T43" fmla="*/ 2147483646 h 52"/>
                <a:gd name="T44" fmla="*/ 0 w 52"/>
                <a:gd name="T45" fmla="*/ 2147483646 h 52"/>
                <a:gd name="T46" fmla="*/ 2147483646 w 52"/>
                <a:gd name="T47" fmla="*/ 2147483646 h 52"/>
                <a:gd name="T48" fmla="*/ 2147483646 w 52"/>
                <a:gd name="T49" fmla="*/ 2147483646 h 52"/>
                <a:gd name="T50" fmla="*/ 2147483646 w 52"/>
                <a:gd name="T51" fmla="*/ 2147483646 h 52"/>
                <a:gd name="T52" fmla="*/ 2147483646 w 52"/>
                <a:gd name="T53" fmla="*/ 2147483646 h 52"/>
                <a:gd name="T54" fmla="*/ 2147483646 w 52"/>
                <a:gd name="T55" fmla="*/ 2147483646 h 52"/>
                <a:gd name="T56" fmla="*/ 2147483646 w 52"/>
                <a:gd name="T57" fmla="*/ 2147483646 h 52"/>
                <a:gd name="T58" fmla="*/ 2147483646 w 52"/>
                <a:gd name="T59" fmla="*/ 2147483646 h 52"/>
                <a:gd name="T60" fmla="*/ 2147483646 w 52"/>
                <a:gd name="T61" fmla="*/ 2147483646 h 52"/>
                <a:gd name="T62" fmla="*/ 2147483646 w 52"/>
                <a:gd name="T63" fmla="*/ 2147483646 h 52"/>
                <a:gd name="T64" fmla="*/ 2147483646 w 52"/>
                <a:gd name="T65" fmla="*/ 2147483646 h 52"/>
                <a:gd name="T66" fmla="*/ 2147483646 w 52"/>
                <a:gd name="T67" fmla="*/ 2147483646 h 52"/>
                <a:gd name="T68" fmla="*/ 2147483646 w 52"/>
                <a:gd name="T69" fmla="*/ 2147483646 h 52"/>
                <a:gd name="T70" fmla="*/ 2147483646 w 52"/>
                <a:gd name="T71" fmla="*/ 2147483646 h 52"/>
                <a:gd name="T72" fmla="*/ 2147483646 w 52"/>
                <a:gd name="T73" fmla="*/ 2147483646 h 52"/>
                <a:gd name="T74" fmla="*/ 2147483646 w 52"/>
                <a:gd name="T75" fmla="*/ 2147483646 h 52"/>
                <a:gd name="T76" fmla="*/ 2147483646 w 52"/>
                <a:gd name="T77" fmla="*/ 2147483646 h 52"/>
                <a:gd name="T78" fmla="*/ 2147483646 w 52"/>
                <a:gd name="T79" fmla="*/ 2147483646 h 52"/>
                <a:gd name="T80" fmla="*/ 2147483646 w 52"/>
                <a:gd name="T81" fmla="*/ 2147483646 h 52"/>
                <a:gd name="T82" fmla="*/ 2147483646 w 52"/>
                <a:gd name="T83" fmla="*/ 2147483646 h 52"/>
                <a:gd name="T84" fmla="*/ 2147483646 w 52"/>
                <a:gd name="T85" fmla="*/ 2147483646 h 52"/>
                <a:gd name="T86" fmla="*/ 2147483646 w 52"/>
                <a:gd name="T87" fmla="*/ 2147483646 h 52"/>
                <a:gd name="T88" fmla="*/ 2147483646 w 52"/>
                <a:gd name="T89" fmla="*/ 2147483646 h 52"/>
                <a:gd name="T90" fmla="*/ 2147483646 w 52"/>
                <a:gd name="T91" fmla="*/ 2147483646 h 52"/>
                <a:gd name="T92" fmla="*/ 2147483646 w 52"/>
                <a:gd name="T93" fmla="*/ 2147483646 h 52"/>
                <a:gd name="T94" fmla="*/ 2147483646 w 52"/>
                <a:gd name="T95" fmla="*/ 2147483646 h 52"/>
                <a:gd name="T96" fmla="*/ 2147483646 w 52"/>
                <a:gd name="T97" fmla="*/ 2147483646 h 52"/>
                <a:gd name="T98" fmla="*/ 2147483646 w 52"/>
                <a:gd name="T99" fmla="*/ 2147483646 h 52"/>
                <a:gd name="T100" fmla="*/ 2147483646 w 52"/>
                <a:gd name="T101" fmla="*/ 2147483646 h 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2" h="52">
                  <a:moveTo>
                    <a:pt x="51" y="33"/>
                  </a:moveTo>
                  <a:cubicBezTo>
                    <a:pt x="52" y="26"/>
                    <a:pt x="52" y="26"/>
                    <a:pt x="52" y="26"/>
                  </a:cubicBezTo>
                  <a:cubicBezTo>
                    <a:pt x="47" y="25"/>
                    <a:pt x="47" y="25"/>
                    <a:pt x="47" y="25"/>
                  </a:cubicBezTo>
                  <a:cubicBezTo>
                    <a:pt x="47" y="24"/>
                    <a:pt x="47" y="23"/>
                    <a:pt x="47" y="22"/>
                  </a:cubicBezTo>
                  <a:cubicBezTo>
                    <a:pt x="47" y="21"/>
                    <a:pt x="46" y="21"/>
                    <a:pt x="46" y="20"/>
                  </a:cubicBezTo>
                  <a:cubicBezTo>
                    <a:pt x="50" y="17"/>
                    <a:pt x="50" y="17"/>
                    <a:pt x="50" y="17"/>
                  </a:cubicBezTo>
                  <a:cubicBezTo>
                    <a:pt x="47" y="11"/>
                    <a:pt x="47" y="11"/>
                    <a:pt x="47" y="11"/>
                  </a:cubicBezTo>
                  <a:cubicBezTo>
                    <a:pt x="43" y="13"/>
                    <a:pt x="43" y="13"/>
                    <a:pt x="43" y="13"/>
                  </a:cubicBezTo>
                  <a:cubicBezTo>
                    <a:pt x="41" y="11"/>
                    <a:pt x="40" y="10"/>
                    <a:pt x="39" y="9"/>
                  </a:cubicBezTo>
                  <a:cubicBezTo>
                    <a:pt x="40" y="4"/>
                    <a:pt x="40" y="4"/>
                    <a:pt x="40" y="4"/>
                  </a:cubicBezTo>
                  <a:cubicBezTo>
                    <a:pt x="35" y="1"/>
                    <a:pt x="35" y="1"/>
                    <a:pt x="35" y="1"/>
                  </a:cubicBezTo>
                  <a:cubicBezTo>
                    <a:pt x="32" y="6"/>
                    <a:pt x="32" y="6"/>
                    <a:pt x="32" y="6"/>
                  </a:cubicBezTo>
                  <a:cubicBezTo>
                    <a:pt x="30" y="5"/>
                    <a:pt x="28" y="5"/>
                    <a:pt x="26" y="5"/>
                  </a:cubicBezTo>
                  <a:cubicBezTo>
                    <a:pt x="25" y="0"/>
                    <a:pt x="25" y="0"/>
                    <a:pt x="25" y="0"/>
                  </a:cubicBezTo>
                  <a:cubicBezTo>
                    <a:pt x="19" y="1"/>
                    <a:pt x="19" y="1"/>
                    <a:pt x="19" y="1"/>
                  </a:cubicBezTo>
                  <a:cubicBezTo>
                    <a:pt x="19" y="6"/>
                    <a:pt x="19" y="6"/>
                    <a:pt x="19" y="6"/>
                  </a:cubicBezTo>
                  <a:cubicBezTo>
                    <a:pt x="17" y="7"/>
                    <a:pt x="16" y="8"/>
                    <a:pt x="14" y="9"/>
                  </a:cubicBezTo>
                  <a:cubicBezTo>
                    <a:pt x="10" y="6"/>
                    <a:pt x="10" y="6"/>
                    <a:pt x="10" y="6"/>
                  </a:cubicBezTo>
                  <a:cubicBezTo>
                    <a:pt x="5" y="10"/>
                    <a:pt x="5" y="10"/>
                    <a:pt x="5" y="10"/>
                  </a:cubicBezTo>
                  <a:cubicBezTo>
                    <a:pt x="9" y="15"/>
                    <a:pt x="9" y="15"/>
                    <a:pt x="9" y="15"/>
                  </a:cubicBezTo>
                  <a:cubicBezTo>
                    <a:pt x="8" y="16"/>
                    <a:pt x="7" y="18"/>
                    <a:pt x="6" y="19"/>
                  </a:cubicBezTo>
                  <a:cubicBezTo>
                    <a:pt x="1" y="19"/>
                    <a:pt x="1" y="19"/>
                    <a:pt x="1" y="19"/>
                  </a:cubicBezTo>
                  <a:cubicBezTo>
                    <a:pt x="0" y="26"/>
                    <a:pt x="0" y="26"/>
                    <a:pt x="0" y="26"/>
                  </a:cubicBezTo>
                  <a:cubicBezTo>
                    <a:pt x="5" y="27"/>
                    <a:pt x="5" y="27"/>
                    <a:pt x="5" y="27"/>
                  </a:cubicBezTo>
                  <a:cubicBezTo>
                    <a:pt x="5" y="28"/>
                    <a:pt x="5" y="29"/>
                    <a:pt x="6" y="30"/>
                  </a:cubicBezTo>
                  <a:cubicBezTo>
                    <a:pt x="6" y="31"/>
                    <a:pt x="6" y="31"/>
                    <a:pt x="6" y="32"/>
                  </a:cubicBezTo>
                  <a:cubicBezTo>
                    <a:pt x="2" y="35"/>
                    <a:pt x="2" y="35"/>
                    <a:pt x="2" y="35"/>
                  </a:cubicBezTo>
                  <a:cubicBezTo>
                    <a:pt x="5" y="41"/>
                    <a:pt x="5" y="41"/>
                    <a:pt x="5" y="41"/>
                  </a:cubicBezTo>
                  <a:cubicBezTo>
                    <a:pt x="10" y="39"/>
                    <a:pt x="10" y="39"/>
                    <a:pt x="10" y="39"/>
                  </a:cubicBezTo>
                  <a:cubicBezTo>
                    <a:pt x="11" y="40"/>
                    <a:pt x="12" y="42"/>
                    <a:pt x="14" y="43"/>
                  </a:cubicBezTo>
                  <a:cubicBezTo>
                    <a:pt x="12" y="48"/>
                    <a:pt x="12" y="48"/>
                    <a:pt x="12" y="48"/>
                  </a:cubicBezTo>
                  <a:cubicBezTo>
                    <a:pt x="18" y="50"/>
                    <a:pt x="18" y="50"/>
                    <a:pt x="18" y="50"/>
                  </a:cubicBezTo>
                  <a:cubicBezTo>
                    <a:pt x="21" y="46"/>
                    <a:pt x="21" y="46"/>
                    <a:pt x="21" y="46"/>
                  </a:cubicBezTo>
                  <a:cubicBezTo>
                    <a:pt x="22" y="47"/>
                    <a:pt x="24" y="47"/>
                    <a:pt x="26" y="47"/>
                  </a:cubicBezTo>
                  <a:cubicBezTo>
                    <a:pt x="28" y="52"/>
                    <a:pt x="28" y="52"/>
                    <a:pt x="28" y="52"/>
                  </a:cubicBezTo>
                  <a:cubicBezTo>
                    <a:pt x="34" y="51"/>
                    <a:pt x="34" y="51"/>
                    <a:pt x="34" y="51"/>
                  </a:cubicBezTo>
                  <a:cubicBezTo>
                    <a:pt x="34" y="45"/>
                    <a:pt x="34" y="45"/>
                    <a:pt x="34" y="45"/>
                  </a:cubicBezTo>
                  <a:cubicBezTo>
                    <a:pt x="35" y="45"/>
                    <a:pt x="37" y="44"/>
                    <a:pt x="38" y="43"/>
                  </a:cubicBezTo>
                  <a:cubicBezTo>
                    <a:pt x="43" y="46"/>
                    <a:pt x="43" y="46"/>
                    <a:pt x="43" y="46"/>
                  </a:cubicBezTo>
                  <a:cubicBezTo>
                    <a:pt x="47" y="41"/>
                    <a:pt x="47" y="41"/>
                    <a:pt x="47" y="41"/>
                  </a:cubicBezTo>
                  <a:cubicBezTo>
                    <a:pt x="44" y="37"/>
                    <a:pt x="44" y="37"/>
                    <a:pt x="44" y="37"/>
                  </a:cubicBezTo>
                  <a:cubicBezTo>
                    <a:pt x="45" y="36"/>
                    <a:pt x="46" y="34"/>
                    <a:pt x="46" y="33"/>
                  </a:cubicBezTo>
                  <a:lnTo>
                    <a:pt x="51" y="33"/>
                  </a:lnTo>
                  <a:close/>
                  <a:moveTo>
                    <a:pt x="39" y="35"/>
                  </a:moveTo>
                  <a:cubicBezTo>
                    <a:pt x="36" y="38"/>
                    <a:pt x="33" y="40"/>
                    <a:pt x="29" y="41"/>
                  </a:cubicBezTo>
                  <a:cubicBezTo>
                    <a:pt x="28" y="41"/>
                    <a:pt x="27" y="41"/>
                    <a:pt x="26" y="41"/>
                  </a:cubicBezTo>
                  <a:cubicBezTo>
                    <a:pt x="19" y="41"/>
                    <a:pt x="13" y="36"/>
                    <a:pt x="11" y="29"/>
                  </a:cubicBezTo>
                  <a:cubicBezTo>
                    <a:pt x="10" y="20"/>
                    <a:pt x="15" y="12"/>
                    <a:pt x="24" y="11"/>
                  </a:cubicBezTo>
                  <a:cubicBezTo>
                    <a:pt x="24" y="11"/>
                    <a:pt x="25" y="11"/>
                    <a:pt x="26" y="11"/>
                  </a:cubicBezTo>
                  <a:cubicBezTo>
                    <a:pt x="34" y="11"/>
                    <a:pt x="40" y="16"/>
                    <a:pt x="41" y="23"/>
                  </a:cubicBezTo>
                  <a:cubicBezTo>
                    <a:pt x="42" y="27"/>
                    <a:pt x="41" y="31"/>
                    <a:pt x="3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grpSp>
      <p:grpSp>
        <p:nvGrpSpPr>
          <p:cNvPr id="24" name="Group 4313"/>
          <p:cNvGrpSpPr>
            <a:grpSpLocks noChangeAspect="1"/>
          </p:cNvGrpSpPr>
          <p:nvPr/>
        </p:nvGrpSpPr>
        <p:grpSpPr bwMode="auto">
          <a:xfrm>
            <a:off x="2782458" y="5034371"/>
            <a:ext cx="1658023" cy="1134253"/>
            <a:chOff x="3846308" y="3661076"/>
            <a:chExt cx="922310" cy="633134"/>
          </a:xfrm>
          <a:solidFill>
            <a:srgbClr val="002060"/>
          </a:solidFill>
        </p:grpSpPr>
        <p:sp>
          <p:nvSpPr>
            <p:cNvPr id="25" name="Freeform 70"/>
            <p:cNvSpPr>
              <a:spLocks noEditPoints="1"/>
            </p:cNvSpPr>
            <p:nvPr/>
          </p:nvSpPr>
          <p:spPr bwMode="auto">
            <a:xfrm>
              <a:off x="4092172" y="3734963"/>
              <a:ext cx="616572" cy="454786"/>
            </a:xfrm>
            <a:custGeom>
              <a:avLst/>
              <a:gdLst>
                <a:gd name="T0" fmla="*/ 2147483646 w 292"/>
                <a:gd name="T1" fmla="*/ 0 h 216"/>
                <a:gd name="T2" fmla="*/ 2147483646 w 292"/>
                <a:gd name="T3" fmla="*/ 0 h 216"/>
                <a:gd name="T4" fmla="*/ 0 w 292"/>
                <a:gd name="T5" fmla="*/ 2147483646 h 216"/>
                <a:gd name="T6" fmla="*/ 0 w 292"/>
                <a:gd name="T7" fmla="*/ 2147483646 h 216"/>
                <a:gd name="T8" fmla="*/ 2147483646 w 292"/>
                <a:gd name="T9" fmla="*/ 2147483646 h 216"/>
                <a:gd name="T10" fmla="*/ 2147483646 w 292"/>
                <a:gd name="T11" fmla="*/ 2147483646 h 216"/>
                <a:gd name="T12" fmla="*/ 2147483646 w 292"/>
                <a:gd name="T13" fmla="*/ 2147483646 h 216"/>
                <a:gd name="T14" fmla="*/ 2147483646 w 292"/>
                <a:gd name="T15" fmla="*/ 2147483646 h 216"/>
                <a:gd name="T16" fmla="*/ 2147483646 w 292"/>
                <a:gd name="T17" fmla="*/ 2147483646 h 216"/>
                <a:gd name="T18" fmla="*/ 2147483646 w 292"/>
                <a:gd name="T19" fmla="*/ 2147483646 h 216"/>
                <a:gd name="T20" fmla="*/ 2147483646 w 292"/>
                <a:gd name="T21" fmla="*/ 2147483646 h 216"/>
                <a:gd name="T22" fmla="*/ 2147483646 w 292"/>
                <a:gd name="T23" fmla="*/ 2147483646 h 216"/>
                <a:gd name="T24" fmla="*/ 2147483646 w 292"/>
                <a:gd name="T25" fmla="*/ 0 h 216"/>
                <a:gd name="T26" fmla="*/ 2147483646 w 292"/>
                <a:gd name="T27" fmla="*/ 2147483646 h 216"/>
                <a:gd name="T28" fmla="*/ 2147483646 w 292"/>
                <a:gd name="T29" fmla="*/ 2147483646 h 216"/>
                <a:gd name="T30" fmla="*/ 2147483646 w 292"/>
                <a:gd name="T31" fmla="*/ 2147483646 h 216"/>
                <a:gd name="T32" fmla="*/ 2147483646 w 292"/>
                <a:gd name="T33" fmla="*/ 2147483646 h 216"/>
                <a:gd name="T34" fmla="*/ 2147483646 w 292"/>
                <a:gd name="T35" fmla="*/ 2147483646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2" h="216">
                  <a:moveTo>
                    <a:pt x="266" y="0"/>
                  </a:moveTo>
                  <a:cubicBezTo>
                    <a:pt x="26" y="0"/>
                    <a:pt x="26" y="0"/>
                    <a:pt x="26" y="0"/>
                  </a:cubicBezTo>
                  <a:cubicBezTo>
                    <a:pt x="12" y="0"/>
                    <a:pt x="0" y="12"/>
                    <a:pt x="0" y="27"/>
                  </a:cubicBezTo>
                  <a:cubicBezTo>
                    <a:pt x="0" y="162"/>
                    <a:pt x="0" y="162"/>
                    <a:pt x="0" y="162"/>
                  </a:cubicBezTo>
                  <a:cubicBezTo>
                    <a:pt x="0" y="177"/>
                    <a:pt x="12" y="189"/>
                    <a:pt x="26" y="189"/>
                  </a:cubicBezTo>
                  <a:cubicBezTo>
                    <a:pt x="84" y="189"/>
                    <a:pt x="84" y="189"/>
                    <a:pt x="84" y="189"/>
                  </a:cubicBezTo>
                  <a:cubicBezTo>
                    <a:pt x="71" y="196"/>
                    <a:pt x="64" y="206"/>
                    <a:pt x="64" y="216"/>
                  </a:cubicBezTo>
                  <a:cubicBezTo>
                    <a:pt x="228" y="216"/>
                    <a:pt x="228" y="216"/>
                    <a:pt x="228" y="216"/>
                  </a:cubicBezTo>
                  <a:cubicBezTo>
                    <a:pt x="228" y="206"/>
                    <a:pt x="221" y="196"/>
                    <a:pt x="208" y="189"/>
                  </a:cubicBezTo>
                  <a:cubicBezTo>
                    <a:pt x="266" y="189"/>
                    <a:pt x="266" y="189"/>
                    <a:pt x="266" y="189"/>
                  </a:cubicBezTo>
                  <a:cubicBezTo>
                    <a:pt x="280" y="189"/>
                    <a:pt x="292" y="177"/>
                    <a:pt x="292" y="162"/>
                  </a:cubicBezTo>
                  <a:cubicBezTo>
                    <a:pt x="292" y="27"/>
                    <a:pt x="292" y="27"/>
                    <a:pt x="292" y="27"/>
                  </a:cubicBezTo>
                  <a:cubicBezTo>
                    <a:pt x="292" y="12"/>
                    <a:pt x="280" y="0"/>
                    <a:pt x="266" y="0"/>
                  </a:cubicBezTo>
                  <a:close/>
                  <a:moveTo>
                    <a:pt x="271" y="167"/>
                  </a:moveTo>
                  <a:cubicBezTo>
                    <a:pt x="21" y="167"/>
                    <a:pt x="21" y="167"/>
                    <a:pt x="21" y="167"/>
                  </a:cubicBezTo>
                  <a:cubicBezTo>
                    <a:pt x="21" y="22"/>
                    <a:pt x="21" y="22"/>
                    <a:pt x="21" y="22"/>
                  </a:cubicBezTo>
                  <a:cubicBezTo>
                    <a:pt x="271" y="22"/>
                    <a:pt x="271" y="22"/>
                    <a:pt x="271" y="22"/>
                  </a:cubicBezTo>
                  <a:lnTo>
                    <a:pt x="271"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sp>
          <p:nvSpPr>
            <p:cNvPr id="26" name="Freeform 71"/>
            <p:cNvSpPr>
              <a:spLocks noEditPoints="1"/>
            </p:cNvSpPr>
            <p:nvPr/>
          </p:nvSpPr>
          <p:spPr bwMode="auto">
            <a:xfrm>
              <a:off x="3846308" y="3661076"/>
              <a:ext cx="187264" cy="524851"/>
            </a:xfrm>
            <a:custGeom>
              <a:avLst/>
              <a:gdLst>
                <a:gd name="T0" fmla="*/ 2147483646 w 89"/>
                <a:gd name="T1" fmla="*/ 0 h 249"/>
                <a:gd name="T2" fmla="*/ 2147483646 w 89"/>
                <a:gd name="T3" fmla="*/ 0 h 249"/>
                <a:gd name="T4" fmla="*/ 0 w 89"/>
                <a:gd name="T5" fmla="*/ 2147483646 h 249"/>
                <a:gd name="T6" fmla="*/ 0 w 89"/>
                <a:gd name="T7" fmla="*/ 2147483646 h 249"/>
                <a:gd name="T8" fmla="*/ 2147483646 w 89"/>
                <a:gd name="T9" fmla="*/ 2147483646 h 249"/>
                <a:gd name="T10" fmla="*/ 2147483646 w 89"/>
                <a:gd name="T11" fmla="*/ 2147483646 h 249"/>
                <a:gd name="T12" fmla="*/ 2147483646 w 89"/>
                <a:gd name="T13" fmla="*/ 2147483646 h 249"/>
                <a:gd name="T14" fmla="*/ 2147483646 w 89"/>
                <a:gd name="T15" fmla="*/ 2147483646 h 249"/>
                <a:gd name="T16" fmla="*/ 2147483646 w 89"/>
                <a:gd name="T17" fmla="*/ 0 h 249"/>
                <a:gd name="T18" fmla="*/ 2147483646 w 89"/>
                <a:gd name="T19" fmla="*/ 2147483646 h 249"/>
                <a:gd name="T20" fmla="*/ 2147483646 w 89"/>
                <a:gd name="T21" fmla="*/ 2147483646 h 249"/>
                <a:gd name="T22" fmla="*/ 2147483646 w 89"/>
                <a:gd name="T23" fmla="*/ 2147483646 h 249"/>
                <a:gd name="T24" fmla="*/ 2147483646 w 89"/>
                <a:gd name="T25" fmla="*/ 2147483646 h 249"/>
                <a:gd name="T26" fmla="*/ 2147483646 w 89"/>
                <a:gd name="T27" fmla="*/ 2147483646 h 249"/>
                <a:gd name="T28" fmla="*/ 2147483646 w 89"/>
                <a:gd name="T29" fmla="*/ 2147483646 h 249"/>
                <a:gd name="T30" fmla="*/ 2147483646 w 89"/>
                <a:gd name="T31" fmla="*/ 2147483646 h 249"/>
                <a:gd name="T32" fmla="*/ 2147483646 w 89"/>
                <a:gd name="T33" fmla="*/ 2147483646 h 249"/>
                <a:gd name="T34" fmla="*/ 2147483646 w 89"/>
                <a:gd name="T35" fmla="*/ 2147483646 h 249"/>
                <a:gd name="T36" fmla="*/ 2147483646 w 89"/>
                <a:gd name="T37" fmla="*/ 2147483646 h 249"/>
                <a:gd name="T38" fmla="*/ 2147483646 w 89"/>
                <a:gd name="T39" fmla="*/ 2147483646 h 249"/>
                <a:gd name="T40" fmla="*/ 2147483646 w 89"/>
                <a:gd name="T41" fmla="*/ 2147483646 h 249"/>
                <a:gd name="T42" fmla="*/ 2147483646 w 89"/>
                <a:gd name="T43" fmla="*/ 2147483646 h 249"/>
                <a:gd name="T44" fmla="*/ 2147483646 w 89"/>
                <a:gd name="T45" fmla="*/ 2147483646 h 249"/>
                <a:gd name="T46" fmla="*/ 2147483646 w 89"/>
                <a:gd name="T47" fmla="*/ 2147483646 h 249"/>
                <a:gd name="T48" fmla="*/ 2147483646 w 89"/>
                <a:gd name="T49" fmla="*/ 2147483646 h 249"/>
                <a:gd name="T50" fmla="*/ 2147483646 w 89"/>
                <a:gd name="T51" fmla="*/ 2147483646 h 249"/>
                <a:gd name="T52" fmla="*/ 2147483646 w 89"/>
                <a:gd name="T53" fmla="*/ 2147483646 h 249"/>
                <a:gd name="T54" fmla="*/ 2147483646 w 89"/>
                <a:gd name="T55" fmla="*/ 2147483646 h 249"/>
                <a:gd name="T56" fmla="*/ 2147483646 w 89"/>
                <a:gd name="T57" fmla="*/ 2147483646 h 249"/>
                <a:gd name="T58" fmla="*/ 2147483646 w 89"/>
                <a:gd name="T59" fmla="*/ 2147483646 h 249"/>
                <a:gd name="T60" fmla="*/ 2147483646 w 89"/>
                <a:gd name="T61" fmla="*/ 2147483646 h 249"/>
                <a:gd name="T62" fmla="*/ 2147483646 w 89"/>
                <a:gd name="T63" fmla="*/ 2147483646 h 249"/>
                <a:gd name="T64" fmla="*/ 2147483646 w 89"/>
                <a:gd name="T65" fmla="*/ 2147483646 h 249"/>
                <a:gd name="T66" fmla="*/ 2147483646 w 89"/>
                <a:gd name="T67" fmla="*/ 2147483646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9" h="249">
                  <a:moveTo>
                    <a:pt x="70" y="0"/>
                  </a:moveTo>
                  <a:cubicBezTo>
                    <a:pt x="20" y="0"/>
                    <a:pt x="20" y="0"/>
                    <a:pt x="20" y="0"/>
                  </a:cubicBezTo>
                  <a:cubicBezTo>
                    <a:pt x="5" y="0"/>
                    <a:pt x="0" y="2"/>
                    <a:pt x="0" y="16"/>
                  </a:cubicBezTo>
                  <a:cubicBezTo>
                    <a:pt x="0" y="230"/>
                    <a:pt x="0" y="230"/>
                    <a:pt x="0" y="230"/>
                  </a:cubicBezTo>
                  <a:cubicBezTo>
                    <a:pt x="0" y="245"/>
                    <a:pt x="5" y="249"/>
                    <a:pt x="20" y="249"/>
                  </a:cubicBezTo>
                  <a:cubicBezTo>
                    <a:pt x="70" y="249"/>
                    <a:pt x="70" y="249"/>
                    <a:pt x="70" y="249"/>
                  </a:cubicBezTo>
                  <a:cubicBezTo>
                    <a:pt x="85" y="249"/>
                    <a:pt x="89" y="245"/>
                    <a:pt x="89" y="230"/>
                  </a:cubicBezTo>
                  <a:cubicBezTo>
                    <a:pt x="89" y="16"/>
                    <a:pt x="89" y="16"/>
                    <a:pt x="89" y="16"/>
                  </a:cubicBezTo>
                  <a:cubicBezTo>
                    <a:pt x="89" y="2"/>
                    <a:pt x="85" y="0"/>
                    <a:pt x="70" y="0"/>
                  </a:cubicBezTo>
                  <a:close/>
                  <a:moveTo>
                    <a:pt x="45" y="222"/>
                  </a:moveTo>
                  <a:cubicBezTo>
                    <a:pt x="39" y="222"/>
                    <a:pt x="33" y="217"/>
                    <a:pt x="33" y="211"/>
                  </a:cubicBezTo>
                  <a:cubicBezTo>
                    <a:pt x="33" y="204"/>
                    <a:pt x="39" y="199"/>
                    <a:pt x="45" y="199"/>
                  </a:cubicBezTo>
                  <a:cubicBezTo>
                    <a:pt x="51" y="199"/>
                    <a:pt x="56" y="204"/>
                    <a:pt x="56" y="211"/>
                  </a:cubicBezTo>
                  <a:cubicBezTo>
                    <a:pt x="56" y="217"/>
                    <a:pt x="51" y="222"/>
                    <a:pt x="45" y="222"/>
                  </a:cubicBezTo>
                  <a:close/>
                  <a:moveTo>
                    <a:pt x="34" y="184"/>
                  </a:moveTo>
                  <a:cubicBezTo>
                    <a:pt x="34" y="179"/>
                    <a:pt x="39" y="174"/>
                    <a:pt x="45" y="174"/>
                  </a:cubicBezTo>
                  <a:cubicBezTo>
                    <a:pt x="51" y="174"/>
                    <a:pt x="56" y="179"/>
                    <a:pt x="56" y="184"/>
                  </a:cubicBezTo>
                  <a:cubicBezTo>
                    <a:pt x="56" y="190"/>
                    <a:pt x="51" y="195"/>
                    <a:pt x="45" y="195"/>
                  </a:cubicBezTo>
                  <a:cubicBezTo>
                    <a:pt x="39" y="195"/>
                    <a:pt x="34" y="190"/>
                    <a:pt x="34" y="184"/>
                  </a:cubicBezTo>
                  <a:close/>
                  <a:moveTo>
                    <a:pt x="80" y="112"/>
                  </a:moveTo>
                  <a:cubicBezTo>
                    <a:pt x="10" y="112"/>
                    <a:pt x="10" y="112"/>
                    <a:pt x="10" y="112"/>
                  </a:cubicBezTo>
                  <a:cubicBezTo>
                    <a:pt x="10" y="90"/>
                    <a:pt x="10" y="90"/>
                    <a:pt x="10" y="90"/>
                  </a:cubicBezTo>
                  <a:cubicBezTo>
                    <a:pt x="80" y="90"/>
                    <a:pt x="80" y="90"/>
                    <a:pt x="80" y="90"/>
                  </a:cubicBezTo>
                  <a:lnTo>
                    <a:pt x="80" y="112"/>
                  </a:lnTo>
                  <a:close/>
                  <a:moveTo>
                    <a:pt x="80" y="79"/>
                  </a:moveTo>
                  <a:cubicBezTo>
                    <a:pt x="10" y="79"/>
                    <a:pt x="10" y="79"/>
                    <a:pt x="10" y="79"/>
                  </a:cubicBezTo>
                  <a:cubicBezTo>
                    <a:pt x="10" y="57"/>
                    <a:pt x="10" y="57"/>
                    <a:pt x="10" y="57"/>
                  </a:cubicBezTo>
                  <a:cubicBezTo>
                    <a:pt x="80" y="57"/>
                    <a:pt x="80" y="57"/>
                    <a:pt x="80" y="57"/>
                  </a:cubicBezTo>
                  <a:lnTo>
                    <a:pt x="80" y="79"/>
                  </a:lnTo>
                  <a:close/>
                  <a:moveTo>
                    <a:pt x="80" y="46"/>
                  </a:moveTo>
                  <a:cubicBezTo>
                    <a:pt x="10" y="46"/>
                    <a:pt x="10" y="46"/>
                    <a:pt x="10" y="46"/>
                  </a:cubicBezTo>
                  <a:cubicBezTo>
                    <a:pt x="10" y="24"/>
                    <a:pt x="10" y="24"/>
                    <a:pt x="10" y="24"/>
                  </a:cubicBezTo>
                  <a:cubicBezTo>
                    <a:pt x="80" y="24"/>
                    <a:pt x="80" y="24"/>
                    <a:pt x="80" y="24"/>
                  </a:cubicBezTo>
                  <a:lnTo>
                    <a:pt x="8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sp>
          <p:nvSpPr>
            <p:cNvPr id="27" name="Freeform 75"/>
            <p:cNvSpPr>
              <a:spLocks noEditPoints="1"/>
            </p:cNvSpPr>
            <p:nvPr/>
          </p:nvSpPr>
          <p:spPr bwMode="auto">
            <a:xfrm>
              <a:off x="4031025" y="4201214"/>
              <a:ext cx="737593" cy="92996"/>
            </a:xfrm>
            <a:custGeom>
              <a:avLst/>
              <a:gdLst>
                <a:gd name="T0" fmla="*/ 2147483646 w 349"/>
                <a:gd name="T1" fmla="*/ 0 h 44"/>
                <a:gd name="T2" fmla="*/ 0 w 349"/>
                <a:gd name="T3" fmla="*/ 2147483646 h 44"/>
                <a:gd name="T4" fmla="*/ 2147483646 w 349"/>
                <a:gd name="T5" fmla="*/ 2147483646 h 44"/>
                <a:gd name="T6" fmla="*/ 2147483646 w 349"/>
                <a:gd name="T7" fmla="*/ 2147483646 h 44"/>
                <a:gd name="T8" fmla="*/ 2147483646 w 349"/>
                <a:gd name="T9" fmla="*/ 2147483646 h 44"/>
                <a:gd name="T10" fmla="*/ 2147483646 w 349"/>
                <a:gd name="T11" fmla="*/ 2147483646 h 44"/>
                <a:gd name="T12" fmla="*/ 2147483646 w 349"/>
                <a:gd name="T13" fmla="*/ 2147483646 h 44"/>
                <a:gd name="T14" fmla="*/ 2147483646 w 349"/>
                <a:gd name="T15" fmla="*/ 2147483646 h 44"/>
                <a:gd name="T16" fmla="*/ 2147483646 w 349"/>
                <a:gd name="T17" fmla="*/ 2147483646 h 44"/>
                <a:gd name="T18" fmla="*/ 2147483646 w 349"/>
                <a:gd name="T19" fmla="*/ 2147483646 h 44"/>
                <a:gd name="T20" fmla="*/ 2147483646 w 349"/>
                <a:gd name="T21" fmla="*/ 2147483646 h 44"/>
                <a:gd name="T22" fmla="*/ 2147483646 w 349"/>
                <a:gd name="T23" fmla="*/ 2147483646 h 44"/>
                <a:gd name="T24" fmla="*/ 2147483646 w 349"/>
                <a:gd name="T25" fmla="*/ 2147483646 h 44"/>
                <a:gd name="T26" fmla="*/ 2147483646 w 349"/>
                <a:gd name="T27" fmla="*/ 2147483646 h 44"/>
                <a:gd name="T28" fmla="*/ 2147483646 w 349"/>
                <a:gd name="T29" fmla="*/ 2147483646 h 44"/>
                <a:gd name="T30" fmla="*/ 2147483646 w 349"/>
                <a:gd name="T31" fmla="*/ 2147483646 h 44"/>
                <a:gd name="T32" fmla="*/ 2147483646 w 349"/>
                <a:gd name="T33" fmla="*/ 2147483646 h 44"/>
                <a:gd name="T34" fmla="*/ 2147483646 w 349"/>
                <a:gd name="T35" fmla="*/ 2147483646 h 44"/>
                <a:gd name="T36" fmla="*/ 2147483646 w 349"/>
                <a:gd name="T37" fmla="*/ 2147483646 h 44"/>
                <a:gd name="T38" fmla="*/ 2147483646 w 349"/>
                <a:gd name="T39" fmla="*/ 2147483646 h 44"/>
                <a:gd name="T40" fmla="*/ 2147483646 w 349"/>
                <a:gd name="T41" fmla="*/ 2147483646 h 44"/>
                <a:gd name="T42" fmla="*/ 2147483646 w 349"/>
                <a:gd name="T43" fmla="*/ 2147483646 h 44"/>
                <a:gd name="T44" fmla="*/ 2147483646 w 349"/>
                <a:gd name="T45" fmla="*/ 2147483646 h 44"/>
                <a:gd name="T46" fmla="*/ 2147483646 w 349"/>
                <a:gd name="T47" fmla="*/ 2147483646 h 44"/>
                <a:gd name="T48" fmla="*/ 2147483646 w 349"/>
                <a:gd name="T49" fmla="*/ 2147483646 h 44"/>
                <a:gd name="T50" fmla="*/ 2147483646 w 349"/>
                <a:gd name="T51" fmla="*/ 2147483646 h 44"/>
                <a:gd name="T52" fmla="*/ 2147483646 w 349"/>
                <a:gd name="T53" fmla="*/ 2147483646 h 44"/>
                <a:gd name="T54" fmla="*/ 2147483646 w 349"/>
                <a:gd name="T55" fmla="*/ 2147483646 h 44"/>
                <a:gd name="T56" fmla="*/ 2147483646 w 349"/>
                <a:gd name="T57" fmla="*/ 2147483646 h 44"/>
                <a:gd name="T58" fmla="*/ 2147483646 w 349"/>
                <a:gd name="T59" fmla="*/ 2147483646 h 44"/>
                <a:gd name="T60" fmla="*/ 2147483646 w 349"/>
                <a:gd name="T61" fmla="*/ 2147483646 h 44"/>
                <a:gd name="T62" fmla="*/ 2147483646 w 349"/>
                <a:gd name="T63" fmla="*/ 2147483646 h 44"/>
                <a:gd name="T64" fmla="*/ 2147483646 w 349"/>
                <a:gd name="T65" fmla="*/ 2147483646 h 44"/>
                <a:gd name="T66" fmla="*/ 2147483646 w 349"/>
                <a:gd name="T67" fmla="*/ 2147483646 h 44"/>
                <a:gd name="T68" fmla="*/ 2147483646 w 349"/>
                <a:gd name="T69" fmla="*/ 2147483646 h 44"/>
                <a:gd name="T70" fmla="*/ 2147483646 w 349"/>
                <a:gd name="T71" fmla="*/ 2147483646 h 44"/>
                <a:gd name="T72" fmla="*/ 2147483646 w 349"/>
                <a:gd name="T73" fmla="*/ 2147483646 h 44"/>
                <a:gd name="T74" fmla="*/ 2147483646 w 349"/>
                <a:gd name="T75" fmla="*/ 2147483646 h 44"/>
                <a:gd name="T76" fmla="*/ 2147483646 w 349"/>
                <a:gd name="T77" fmla="*/ 2147483646 h 44"/>
                <a:gd name="T78" fmla="*/ 2147483646 w 349"/>
                <a:gd name="T79" fmla="*/ 2147483646 h 44"/>
                <a:gd name="T80" fmla="*/ 2147483646 w 349"/>
                <a:gd name="T81" fmla="*/ 2147483646 h 44"/>
                <a:gd name="T82" fmla="*/ 2147483646 w 349"/>
                <a:gd name="T83" fmla="*/ 2147483646 h 44"/>
                <a:gd name="T84" fmla="*/ 2147483646 w 349"/>
                <a:gd name="T85" fmla="*/ 2147483646 h 44"/>
                <a:gd name="T86" fmla="*/ 2147483646 w 349"/>
                <a:gd name="T87" fmla="*/ 2147483646 h 44"/>
                <a:gd name="T88" fmla="*/ 2147483646 w 349"/>
                <a:gd name="T89" fmla="*/ 2147483646 h 44"/>
                <a:gd name="T90" fmla="*/ 2147483646 w 349"/>
                <a:gd name="T91" fmla="*/ 2147483646 h 44"/>
                <a:gd name="T92" fmla="*/ 2147483646 w 349"/>
                <a:gd name="T93" fmla="*/ 2147483646 h 44"/>
                <a:gd name="T94" fmla="*/ 2147483646 w 349"/>
                <a:gd name="T95" fmla="*/ 2147483646 h 44"/>
                <a:gd name="T96" fmla="*/ 2147483646 w 349"/>
                <a:gd name="T97" fmla="*/ 2147483646 h 44"/>
                <a:gd name="T98" fmla="*/ 2147483646 w 349"/>
                <a:gd name="T99" fmla="*/ 2147483646 h 44"/>
                <a:gd name="T100" fmla="*/ 2147483646 w 349"/>
                <a:gd name="T101" fmla="*/ 2147483646 h 44"/>
                <a:gd name="T102" fmla="*/ 2147483646 w 349"/>
                <a:gd name="T103" fmla="*/ 2147483646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9" h="44">
                  <a:moveTo>
                    <a:pt x="318" y="2"/>
                  </a:moveTo>
                  <a:cubicBezTo>
                    <a:pt x="317" y="1"/>
                    <a:pt x="316" y="0"/>
                    <a:pt x="313" y="0"/>
                  </a:cubicBezTo>
                  <a:cubicBezTo>
                    <a:pt x="313" y="0"/>
                    <a:pt x="313" y="0"/>
                    <a:pt x="313" y="0"/>
                  </a:cubicBezTo>
                  <a:cubicBezTo>
                    <a:pt x="312" y="0"/>
                    <a:pt x="312" y="0"/>
                    <a:pt x="312" y="0"/>
                  </a:cubicBezTo>
                  <a:cubicBezTo>
                    <a:pt x="42" y="0"/>
                    <a:pt x="42" y="0"/>
                    <a:pt x="42" y="0"/>
                  </a:cubicBezTo>
                  <a:cubicBezTo>
                    <a:pt x="37" y="0"/>
                    <a:pt x="37" y="0"/>
                    <a:pt x="37" y="0"/>
                  </a:cubicBezTo>
                  <a:cubicBezTo>
                    <a:pt x="34" y="0"/>
                    <a:pt x="33" y="1"/>
                    <a:pt x="31" y="2"/>
                  </a:cubicBezTo>
                  <a:cubicBezTo>
                    <a:pt x="0" y="42"/>
                    <a:pt x="0" y="42"/>
                    <a:pt x="0" y="42"/>
                  </a:cubicBezTo>
                  <a:cubicBezTo>
                    <a:pt x="0" y="43"/>
                    <a:pt x="3" y="44"/>
                    <a:pt x="6" y="44"/>
                  </a:cubicBezTo>
                  <a:cubicBezTo>
                    <a:pt x="344" y="44"/>
                    <a:pt x="344" y="44"/>
                    <a:pt x="344" y="44"/>
                  </a:cubicBezTo>
                  <a:cubicBezTo>
                    <a:pt x="344" y="44"/>
                    <a:pt x="344" y="44"/>
                    <a:pt x="344" y="44"/>
                  </a:cubicBezTo>
                  <a:cubicBezTo>
                    <a:pt x="347" y="44"/>
                    <a:pt x="349" y="43"/>
                    <a:pt x="349" y="42"/>
                  </a:cubicBezTo>
                  <a:lnTo>
                    <a:pt x="318" y="2"/>
                  </a:lnTo>
                  <a:close/>
                  <a:moveTo>
                    <a:pt x="299" y="7"/>
                  </a:moveTo>
                  <a:cubicBezTo>
                    <a:pt x="303" y="13"/>
                    <a:pt x="303" y="13"/>
                    <a:pt x="303" y="13"/>
                  </a:cubicBezTo>
                  <a:cubicBezTo>
                    <a:pt x="294" y="13"/>
                    <a:pt x="294" y="13"/>
                    <a:pt x="294" y="13"/>
                  </a:cubicBezTo>
                  <a:cubicBezTo>
                    <a:pt x="290" y="7"/>
                    <a:pt x="290" y="7"/>
                    <a:pt x="290" y="7"/>
                  </a:cubicBezTo>
                  <a:lnTo>
                    <a:pt x="299" y="7"/>
                  </a:lnTo>
                  <a:close/>
                  <a:moveTo>
                    <a:pt x="282" y="7"/>
                  </a:moveTo>
                  <a:cubicBezTo>
                    <a:pt x="285" y="13"/>
                    <a:pt x="285" y="13"/>
                    <a:pt x="285" y="13"/>
                  </a:cubicBezTo>
                  <a:cubicBezTo>
                    <a:pt x="276" y="13"/>
                    <a:pt x="276" y="13"/>
                    <a:pt x="276" y="13"/>
                  </a:cubicBezTo>
                  <a:cubicBezTo>
                    <a:pt x="273" y="7"/>
                    <a:pt x="273" y="7"/>
                    <a:pt x="273" y="7"/>
                  </a:cubicBezTo>
                  <a:lnTo>
                    <a:pt x="282" y="7"/>
                  </a:lnTo>
                  <a:close/>
                  <a:moveTo>
                    <a:pt x="265" y="7"/>
                  </a:moveTo>
                  <a:cubicBezTo>
                    <a:pt x="268" y="13"/>
                    <a:pt x="268" y="13"/>
                    <a:pt x="268" y="13"/>
                  </a:cubicBezTo>
                  <a:cubicBezTo>
                    <a:pt x="259" y="13"/>
                    <a:pt x="259" y="13"/>
                    <a:pt x="259" y="13"/>
                  </a:cubicBezTo>
                  <a:cubicBezTo>
                    <a:pt x="256" y="7"/>
                    <a:pt x="256" y="7"/>
                    <a:pt x="256" y="7"/>
                  </a:cubicBezTo>
                  <a:lnTo>
                    <a:pt x="265" y="7"/>
                  </a:lnTo>
                  <a:close/>
                  <a:moveTo>
                    <a:pt x="236" y="24"/>
                  </a:moveTo>
                  <a:cubicBezTo>
                    <a:pt x="227" y="24"/>
                    <a:pt x="227" y="24"/>
                    <a:pt x="227" y="24"/>
                  </a:cubicBezTo>
                  <a:cubicBezTo>
                    <a:pt x="225" y="18"/>
                    <a:pt x="225" y="18"/>
                    <a:pt x="225" y="18"/>
                  </a:cubicBezTo>
                  <a:cubicBezTo>
                    <a:pt x="234" y="18"/>
                    <a:pt x="234" y="18"/>
                    <a:pt x="234" y="18"/>
                  </a:cubicBezTo>
                  <a:lnTo>
                    <a:pt x="236" y="24"/>
                  </a:lnTo>
                  <a:close/>
                  <a:moveTo>
                    <a:pt x="231" y="7"/>
                  </a:moveTo>
                  <a:cubicBezTo>
                    <a:pt x="232" y="13"/>
                    <a:pt x="232" y="13"/>
                    <a:pt x="232" y="13"/>
                  </a:cubicBezTo>
                  <a:cubicBezTo>
                    <a:pt x="224" y="13"/>
                    <a:pt x="224" y="13"/>
                    <a:pt x="224" y="13"/>
                  </a:cubicBezTo>
                  <a:cubicBezTo>
                    <a:pt x="222" y="7"/>
                    <a:pt x="222" y="7"/>
                    <a:pt x="222" y="7"/>
                  </a:cubicBezTo>
                  <a:lnTo>
                    <a:pt x="231" y="7"/>
                  </a:lnTo>
                  <a:close/>
                  <a:moveTo>
                    <a:pt x="217" y="24"/>
                  </a:moveTo>
                  <a:cubicBezTo>
                    <a:pt x="208" y="24"/>
                    <a:pt x="208" y="24"/>
                    <a:pt x="208" y="24"/>
                  </a:cubicBezTo>
                  <a:cubicBezTo>
                    <a:pt x="207" y="18"/>
                    <a:pt x="207" y="18"/>
                    <a:pt x="207" y="18"/>
                  </a:cubicBezTo>
                  <a:cubicBezTo>
                    <a:pt x="216" y="18"/>
                    <a:pt x="216" y="18"/>
                    <a:pt x="216" y="18"/>
                  </a:cubicBezTo>
                  <a:lnTo>
                    <a:pt x="217" y="24"/>
                  </a:lnTo>
                  <a:close/>
                  <a:moveTo>
                    <a:pt x="214" y="7"/>
                  </a:moveTo>
                  <a:cubicBezTo>
                    <a:pt x="215" y="13"/>
                    <a:pt x="215" y="13"/>
                    <a:pt x="215" y="13"/>
                  </a:cubicBezTo>
                  <a:cubicBezTo>
                    <a:pt x="206" y="13"/>
                    <a:pt x="206" y="13"/>
                    <a:pt x="206" y="13"/>
                  </a:cubicBezTo>
                  <a:cubicBezTo>
                    <a:pt x="205" y="7"/>
                    <a:pt x="205" y="7"/>
                    <a:pt x="205" y="7"/>
                  </a:cubicBezTo>
                  <a:lnTo>
                    <a:pt x="214" y="7"/>
                  </a:lnTo>
                  <a:close/>
                  <a:moveTo>
                    <a:pt x="199" y="24"/>
                  </a:moveTo>
                  <a:cubicBezTo>
                    <a:pt x="189" y="24"/>
                    <a:pt x="189" y="24"/>
                    <a:pt x="189" y="24"/>
                  </a:cubicBezTo>
                  <a:cubicBezTo>
                    <a:pt x="189" y="18"/>
                    <a:pt x="189" y="18"/>
                    <a:pt x="189" y="18"/>
                  </a:cubicBezTo>
                  <a:cubicBezTo>
                    <a:pt x="198" y="18"/>
                    <a:pt x="198" y="18"/>
                    <a:pt x="198" y="18"/>
                  </a:cubicBezTo>
                  <a:lnTo>
                    <a:pt x="199" y="24"/>
                  </a:lnTo>
                  <a:close/>
                  <a:moveTo>
                    <a:pt x="196" y="7"/>
                  </a:moveTo>
                  <a:cubicBezTo>
                    <a:pt x="197" y="13"/>
                    <a:pt x="197" y="13"/>
                    <a:pt x="197" y="13"/>
                  </a:cubicBezTo>
                  <a:cubicBezTo>
                    <a:pt x="188" y="13"/>
                    <a:pt x="188" y="13"/>
                    <a:pt x="188" y="13"/>
                  </a:cubicBezTo>
                  <a:cubicBezTo>
                    <a:pt x="188" y="7"/>
                    <a:pt x="188" y="7"/>
                    <a:pt x="188" y="7"/>
                  </a:cubicBezTo>
                  <a:lnTo>
                    <a:pt x="196" y="7"/>
                  </a:lnTo>
                  <a:close/>
                  <a:moveTo>
                    <a:pt x="180" y="24"/>
                  </a:moveTo>
                  <a:cubicBezTo>
                    <a:pt x="171" y="24"/>
                    <a:pt x="171" y="24"/>
                    <a:pt x="171" y="24"/>
                  </a:cubicBezTo>
                  <a:cubicBezTo>
                    <a:pt x="171" y="18"/>
                    <a:pt x="171" y="18"/>
                    <a:pt x="171" y="18"/>
                  </a:cubicBezTo>
                  <a:cubicBezTo>
                    <a:pt x="180" y="18"/>
                    <a:pt x="180" y="18"/>
                    <a:pt x="180" y="18"/>
                  </a:cubicBezTo>
                  <a:lnTo>
                    <a:pt x="180" y="24"/>
                  </a:lnTo>
                  <a:close/>
                  <a:moveTo>
                    <a:pt x="179" y="7"/>
                  </a:moveTo>
                  <a:cubicBezTo>
                    <a:pt x="180" y="13"/>
                    <a:pt x="180" y="13"/>
                    <a:pt x="180" y="13"/>
                  </a:cubicBezTo>
                  <a:cubicBezTo>
                    <a:pt x="171" y="13"/>
                    <a:pt x="171" y="13"/>
                    <a:pt x="171" y="13"/>
                  </a:cubicBezTo>
                  <a:cubicBezTo>
                    <a:pt x="171" y="7"/>
                    <a:pt x="171" y="7"/>
                    <a:pt x="171" y="7"/>
                  </a:cubicBezTo>
                  <a:lnTo>
                    <a:pt x="179" y="7"/>
                  </a:lnTo>
                  <a:close/>
                  <a:moveTo>
                    <a:pt x="154" y="7"/>
                  </a:moveTo>
                  <a:cubicBezTo>
                    <a:pt x="162" y="7"/>
                    <a:pt x="162" y="7"/>
                    <a:pt x="162" y="7"/>
                  </a:cubicBezTo>
                  <a:cubicBezTo>
                    <a:pt x="162" y="13"/>
                    <a:pt x="162" y="13"/>
                    <a:pt x="162" y="13"/>
                  </a:cubicBezTo>
                  <a:cubicBezTo>
                    <a:pt x="153" y="13"/>
                    <a:pt x="153" y="13"/>
                    <a:pt x="153" y="13"/>
                  </a:cubicBezTo>
                  <a:lnTo>
                    <a:pt x="154" y="7"/>
                  </a:lnTo>
                  <a:close/>
                  <a:moveTo>
                    <a:pt x="152" y="18"/>
                  </a:moveTo>
                  <a:cubicBezTo>
                    <a:pt x="162" y="18"/>
                    <a:pt x="162" y="18"/>
                    <a:pt x="162" y="18"/>
                  </a:cubicBezTo>
                  <a:cubicBezTo>
                    <a:pt x="161" y="24"/>
                    <a:pt x="161" y="24"/>
                    <a:pt x="161" y="24"/>
                  </a:cubicBezTo>
                  <a:cubicBezTo>
                    <a:pt x="152" y="24"/>
                    <a:pt x="152" y="24"/>
                    <a:pt x="152" y="24"/>
                  </a:cubicBezTo>
                  <a:lnTo>
                    <a:pt x="152" y="18"/>
                  </a:lnTo>
                  <a:close/>
                  <a:moveTo>
                    <a:pt x="136" y="7"/>
                  </a:moveTo>
                  <a:cubicBezTo>
                    <a:pt x="145" y="7"/>
                    <a:pt x="145" y="7"/>
                    <a:pt x="145" y="7"/>
                  </a:cubicBezTo>
                  <a:cubicBezTo>
                    <a:pt x="144" y="13"/>
                    <a:pt x="144" y="13"/>
                    <a:pt x="144" y="13"/>
                  </a:cubicBezTo>
                  <a:cubicBezTo>
                    <a:pt x="135" y="13"/>
                    <a:pt x="135" y="13"/>
                    <a:pt x="135" y="13"/>
                  </a:cubicBezTo>
                  <a:lnTo>
                    <a:pt x="136" y="7"/>
                  </a:lnTo>
                  <a:close/>
                  <a:moveTo>
                    <a:pt x="134" y="18"/>
                  </a:moveTo>
                  <a:cubicBezTo>
                    <a:pt x="144" y="18"/>
                    <a:pt x="144" y="18"/>
                    <a:pt x="144" y="18"/>
                  </a:cubicBezTo>
                  <a:cubicBezTo>
                    <a:pt x="143" y="24"/>
                    <a:pt x="143" y="24"/>
                    <a:pt x="143" y="24"/>
                  </a:cubicBezTo>
                  <a:cubicBezTo>
                    <a:pt x="133" y="24"/>
                    <a:pt x="133" y="24"/>
                    <a:pt x="133" y="24"/>
                  </a:cubicBezTo>
                  <a:lnTo>
                    <a:pt x="134" y="18"/>
                  </a:lnTo>
                  <a:close/>
                  <a:moveTo>
                    <a:pt x="119" y="7"/>
                  </a:moveTo>
                  <a:cubicBezTo>
                    <a:pt x="128" y="7"/>
                    <a:pt x="128" y="7"/>
                    <a:pt x="128" y="7"/>
                  </a:cubicBezTo>
                  <a:cubicBezTo>
                    <a:pt x="127" y="13"/>
                    <a:pt x="127" y="13"/>
                    <a:pt x="127" y="13"/>
                  </a:cubicBezTo>
                  <a:cubicBezTo>
                    <a:pt x="118" y="13"/>
                    <a:pt x="118" y="13"/>
                    <a:pt x="118" y="13"/>
                  </a:cubicBezTo>
                  <a:lnTo>
                    <a:pt x="119" y="7"/>
                  </a:lnTo>
                  <a:close/>
                  <a:moveTo>
                    <a:pt x="116" y="18"/>
                  </a:moveTo>
                  <a:cubicBezTo>
                    <a:pt x="125" y="18"/>
                    <a:pt x="125" y="18"/>
                    <a:pt x="125" y="18"/>
                  </a:cubicBezTo>
                  <a:cubicBezTo>
                    <a:pt x="124" y="24"/>
                    <a:pt x="124" y="24"/>
                    <a:pt x="124" y="24"/>
                  </a:cubicBezTo>
                  <a:cubicBezTo>
                    <a:pt x="115" y="24"/>
                    <a:pt x="115" y="24"/>
                    <a:pt x="115" y="24"/>
                  </a:cubicBezTo>
                  <a:lnTo>
                    <a:pt x="116" y="18"/>
                  </a:lnTo>
                  <a:close/>
                  <a:moveTo>
                    <a:pt x="68" y="7"/>
                  </a:moveTo>
                  <a:cubicBezTo>
                    <a:pt x="77" y="7"/>
                    <a:pt x="77" y="7"/>
                    <a:pt x="77" y="7"/>
                  </a:cubicBezTo>
                  <a:cubicBezTo>
                    <a:pt x="74" y="13"/>
                    <a:pt x="74" y="13"/>
                    <a:pt x="74" y="13"/>
                  </a:cubicBezTo>
                  <a:cubicBezTo>
                    <a:pt x="65" y="13"/>
                    <a:pt x="65" y="13"/>
                    <a:pt x="65" y="13"/>
                  </a:cubicBezTo>
                  <a:lnTo>
                    <a:pt x="68" y="7"/>
                  </a:lnTo>
                  <a:close/>
                  <a:moveTo>
                    <a:pt x="51" y="7"/>
                  </a:moveTo>
                  <a:cubicBezTo>
                    <a:pt x="60" y="7"/>
                    <a:pt x="60" y="7"/>
                    <a:pt x="60" y="7"/>
                  </a:cubicBezTo>
                  <a:cubicBezTo>
                    <a:pt x="56" y="13"/>
                    <a:pt x="56" y="13"/>
                    <a:pt x="56" y="13"/>
                  </a:cubicBezTo>
                  <a:cubicBezTo>
                    <a:pt x="47" y="13"/>
                    <a:pt x="47" y="13"/>
                    <a:pt x="47" y="13"/>
                  </a:cubicBezTo>
                  <a:lnTo>
                    <a:pt x="51" y="7"/>
                  </a:lnTo>
                  <a:close/>
                  <a:moveTo>
                    <a:pt x="42" y="35"/>
                  </a:moveTo>
                  <a:cubicBezTo>
                    <a:pt x="32" y="35"/>
                    <a:pt x="32" y="35"/>
                    <a:pt x="32" y="35"/>
                  </a:cubicBezTo>
                  <a:cubicBezTo>
                    <a:pt x="36" y="29"/>
                    <a:pt x="36" y="29"/>
                    <a:pt x="36" y="29"/>
                  </a:cubicBezTo>
                  <a:cubicBezTo>
                    <a:pt x="46" y="29"/>
                    <a:pt x="46" y="29"/>
                    <a:pt x="46" y="29"/>
                  </a:cubicBezTo>
                  <a:lnTo>
                    <a:pt x="42" y="35"/>
                  </a:lnTo>
                  <a:close/>
                  <a:moveTo>
                    <a:pt x="40" y="24"/>
                  </a:moveTo>
                  <a:cubicBezTo>
                    <a:pt x="44" y="18"/>
                    <a:pt x="44" y="18"/>
                    <a:pt x="44" y="18"/>
                  </a:cubicBezTo>
                  <a:cubicBezTo>
                    <a:pt x="53" y="18"/>
                    <a:pt x="53" y="18"/>
                    <a:pt x="53" y="18"/>
                  </a:cubicBezTo>
                  <a:cubicBezTo>
                    <a:pt x="49" y="24"/>
                    <a:pt x="49" y="24"/>
                    <a:pt x="49" y="24"/>
                  </a:cubicBezTo>
                  <a:lnTo>
                    <a:pt x="40" y="24"/>
                  </a:lnTo>
                  <a:close/>
                  <a:moveTo>
                    <a:pt x="62" y="35"/>
                  </a:moveTo>
                  <a:cubicBezTo>
                    <a:pt x="52" y="35"/>
                    <a:pt x="52" y="35"/>
                    <a:pt x="52" y="35"/>
                  </a:cubicBezTo>
                  <a:cubicBezTo>
                    <a:pt x="55" y="29"/>
                    <a:pt x="55" y="29"/>
                    <a:pt x="55" y="29"/>
                  </a:cubicBezTo>
                  <a:cubicBezTo>
                    <a:pt x="65" y="29"/>
                    <a:pt x="65" y="29"/>
                    <a:pt x="65" y="29"/>
                  </a:cubicBezTo>
                  <a:lnTo>
                    <a:pt x="62" y="35"/>
                  </a:lnTo>
                  <a:close/>
                  <a:moveTo>
                    <a:pt x="68" y="24"/>
                  </a:moveTo>
                  <a:cubicBezTo>
                    <a:pt x="59" y="24"/>
                    <a:pt x="59" y="24"/>
                    <a:pt x="59" y="24"/>
                  </a:cubicBezTo>
                  <a:cubicBezTo>
                    <a:pt x="62" y="18"/>
                    <a:pt x="62" y="18"/>
                    <a:pt x="62" y="18"/>
                  </a:cubicBezTo>
                  <a:cubicBezTo>
                    <a:pt x="71" y="18"/>
                    <a:pt x="71" y="18"/>
                    <a:pt x="71" y="18"/>
                  </a:cubicBezTo>
                  <a:lnTo>
                    <a:pt x="68" y="24"/>
                  </a:lnTo>
                  <a:close/>
                  <a:moveTo>
                    <a:pt x="82" y="35"/>
                  </a:moveTo>
                  <a:cubicBezTo>
                    <a:pt x="72" y="35"/>
                    <a:pt x="72" y="35"/>
                    <a:pt x="72" y="35"/>
                  </a:cubicBezTo>
                  <a:cubicBezTo>
                    <a:pt x="75" y="29"/>
                    <a:pt x="75" y="29"/>
                    <a:pt x="75" y="29"/>
                  </a:cubicBezTo>
                  <a:cubicBezTo>
                    <a:pt x="84" y="29"/>
                    <a:pt x="84" y="29"/>
                    <a:pt x="84" y="29"/>
                  </a:cubicBezTo>
                  <a:lnTo>
                    <a:pt x="82" y="35"/>
                  </a:lnTo>
                  <a:close/>
                  <a:moveTo>
                    <a:pt x="87" y="24"/>
                  </a:moveTo>
                  <a:cubicBezTo>
                    <a:pt x="77" y="24"/>
                    <a:pt x="77" y="24"/>
                    <a:pt x="77" y="24"/>
                  </a:cubicBezTo>
                  <a:cubicBezTo>
                    <a:pt x="80" y="18"/>
                    <a:pt x="80" y="18"/>
                    <a:pt x="80" y="18"/>
                  </a:cubicBezTo>
                  <a:cubicBezTo>
                    <a:pt x="89" y="18"/>
                    <a:pt x="89" y="18"/>
                    <a:pt x="89" y="18"/>
                  </a:cubicBezTo>
                  <a:lnTo>
                    <a:pt x="87" y="24"/>
                  </a:lnTo>
                  <a:close/>
                  <a:moveTo>
                    <a:pt x="82" y="13"/>
                  </a:moveTo>
                  <a:cubicBezTo>
                    <a:pt x="85" y="7"/>
                    <a:pt x="85" y="7"/>
                    <a:pt x="85" y="7"/>
                  </a:cubicBezTo>
                  <a:cubicBezTo>
                    <a:pt x="94" y="7"/>
                    <a:pt x="94" y="7"/>
                    <a:pt x="94" y="7"/>
                  </a:cubicBezTo>
                  <a:cubicBezTo>
                    <a:pt x="91" y="13"/>
                    <a:pt x="91" y="13"/>
                    <a:pt x="91" y="13"/>
                  </a:cubicBezTo>
                  <a:lnTo>
                    <a:pt x="82" y="13"/>
                  </a:lnTo>
                  <a:close/>
                  <a:moveTo>
                    <a:pt x="102" y="35"/>
                  </a:moveTo>
                  <a:cubicBezTo>
                    <a:pt x="92" y="35"/>
                    <a:pt x="92" y="35"/>
                    <a:pt x="92" y="35"/>
                  </a:cubicBezTo>
                  <a:cubicBezTo>
                    <a:pt x="94" y="29"/>
                    <a:pt x="94" y="29"/>
                    <a:pt x="94" y="29"/>
                  </a:cubicBezTo>
                  <a:cubicBezTo>
                    <a:pt x="104" y="29"/>
                    <a:pt x="104" y="29"/>
                    <a:pt x="104" y="29"/>
                  </a:cubicBezTo>
                  <a:lnTo>
                    <a:pt x="102" y="35"/>
                  </a:lnTo>
                  <a:close/>
                  <a:moveTo>
                    <a:pt x="105" y="24"/>
                  </a:moveTo>
                  <a:cubicBezTo>
                    <a:pt x="96" y="24"/>
                    <a:pt x="96" y="24"/>
                    <a:pt x="96" y="24"/>
                  </a:cubicBezTo>
                  <a:cubicBezTo>
                    <a:pt x="98" y="18"/>
                    <a:pt x="98" y="18"/>
                    <a:pt x="98" y="18"/>
                  </a:cubicBezTo>
                  <a:cubicBezTo>
                    <a:pt x="107" y="18"/>
                    <a:pt x="107" y="18"/>
                    <a:pt x="107" y="18"/>
                  </a:cubicBezTo>
                  <a:lnTo>
                    <a:pt x="105" y="24"/>
                  </a:lnTo>
                  <a:close/>
                  <a:moveTo>
                    <a:pt x="109" y="13"/>
                  </a:moveTo>
                  <a:cubicBezTo>
                    <a:pt x="100" y="13"/>
                    <a:pt x="100" y="13"/>
                    <a:pt x="100" y="13"/>
                  </a:cubicBezTo>
                  <a:cubicBezTo>
                    <a:pt x="102" y="7"/>
                    <a:pt x="102" y="7"/>
                    <a:pt x="102" y="7"/>
                  </a:cubicBezTo>
                  <a:cubicBezTo>
                    <a:pt x="111" y="7"/>
                    <a:pt x="111" y="7"/>
                    <a:pt x="111" y="7"/>
                  </a:cubicBezTo>
                  <a:lnTo>
                    <a:pt x="109" y="13"/>
                  </a:lnTo>
                  <a:close/>
                  <a:moveTo>
                    <a:pt x="111" y="35"/>
                  </a:moveTo>
                  <a:cubicBezTo>
                    <a:pt x="113" y="29"/>
                    <a:pt x="113" y="29"/>
                    <a:pt x="113" y="29"/>
                  </a:cubicBezTo>
                  <a:cubicBezTo>
                    <a:pt x="238" y="29"/>
                    <a:pt x="238" y="29"/>
                    <a:pt x="238" y="29"/>
                  </a:cubicBezTo>
                  <a:cubicBezTo>
                    <a:pt x="240" y="35"/>
                    <a:pt x="240" y="35"/>
                    <a:pt x="240" y="35"/>
                  </a:cubicBezTo>
                  <a:lnTo>
                    <a:pt x="111" y="35"/>
                  </a:lnTo>
                  <a:close/>
                  <a:moveTo>
                    <a:pt x="239" y="7"/>
                  </a:moveTo>
                  <a:cubicBezTo>
                    <a:pt x="248" y="7"/>
                    <a:pt x="248" y="7"/>
                    <a:pt x="248" y="7"/>
                  </a:cubicBezTo>
                  <a:cubicBezTo>
                    <a:pt x="250" y="13"/>
                    <a:pt x="250" y="13"/>
                    <a:pt x="250" y="13"/>
                  </a:cubicBezTo>
                  <a:cubicBezTo>
                    <a:pt x="241" y="13"/>
                    <a:pt x="241" y="13"/>
                    <a:pt x="241" y="13"/>
                  </a:cubicBezTo>
                  <a:lnTo>
                    <a:pt x="239" y="7"/>
                  </a:lnTo>
                  <a:close/>
                  <a:moveTo>
                    <a:pt x="243" y="18"/>
                  </a:moveTo>
                  <a:cubicBezTo>
                    <a:pt x="252" y="18"/>
                    <a:pt x="252" y="18"/>
                    <a:pt x="252" y="18"/>
                  </a:cubicBezTo>
                  <a:cubicBezTo>
                    <a:pt x="255" y="24"/>
                    <a:pt x="255" y="24"/>
                    <a:pt x="255" y="24"/>
                  </a:cubicBezTo>
                  <a:cubicBezTo>
                    <a:pt x="245" y="24"/>
                    <a:pt x="245" y="24"/>
                    <a:pt x="245" y="24"/>
                  </a:cubicBezTo>
                  <a:lnTo>
                    <a:pt x="243" y="18"/>
                  </a:lnTo>
                  <a:close/>
                  <a:moveTo>
                    <a:pt x="250" y="35"/>
                  </a:moveTo>
                  <a:cubicBezTo>
                    <a:pt x="247" y="29"/>
                    <a:pt x="247" y="29"/>
                    <a:pt x="247" y="29"/>
                  </a:cubicBezTo>
                  <a:cubicBezTo>
                    <a:pt x="257" y="29"/>
                    <a:pt x="257" y="29"/>
                    <a:pt x="257" y="29"/>
                  </a:cubicBezTo>
                  <a:cubicBezTo>
                    <a:pt x="260" y="35"/>
                    <a:pt x="260" y="35"/>
                    <a:pt x="260" y="35"/>
                  </a:cubicBezTo>
                  <a:lnTo>
                    <a:pt x="250" y="35"/>
                  </a:lnTo>
                  <a:close/>
                  <a:moveTo>
                    <a:pt x="261" y="18"/>
                  </a:moveTo>
                  <a:cubicBezTo>
                    <a:pt x="271" y="18"/>
                    <a:pt x="271" y="18"/>
                    <a:pt x="271" y="18"/>
                  </a:cubicBezTo>
                  <a:cubicBezTo>
                    <a:pt x="274" y="24"/>
                    <a:pt x="274" y="24"/>
                    <a:pt x="274" y="24"/>
                  </a:cubicBezTo>
                  <a:cubicBezTo>
                    <a:pt x="264" y="24"/>
                    <a:pt x="264" y="24"/>
                    <a:pt x="264" y="24"/>
                  </a:cubicBezTo>
                  <a:lnTo>
                    <a:pt x="261" y="18"/>
                  </a:lnTo>
                  <a:close/>
                  <a:moveTo>
                    <a:pt x="269" y="35"/>
                  </a:moveTo>
                  <a:cubicBezTo>
                    <a:pt x="267" y="29"/>
                    <a:pt x="267" y="29"/>
                    <a:pt x="267" y="29"/>
                  </a:cubicBezTo>
                  <a:cubicBezTo>
                    <a:pt x="276" y="29"/>
                    <a:pt x="276" y="29"/>
                    <a:pt x="276" y="29"/>
                  </a:cubicBezTo>
                  <a:cubicBezTo>
                    <a:pt x="279" y="35"/>
                    <a:pt x="279" y="35"/>
                    <a:pt x="279" y="35"/>
                  </a:cubicBezTo>
                  <a:lnTo>
                    <a:pt x="269" y="35"/>
                  </a:lnTo>
                  <a:close/>
                  <a:moveTo>
                    <a:pt x="280" y="18"/>
                  </a:moveTo>
                  <a:cubicBezTo>
                    <a:pt x="289" y="18"/>
                    <a:pt x="289" y="18"/>
                    <a:pt x="289" y="18"/>
                  </a:cubicBezTo>
                  <a:cubicBezTo>
                    <a:pt x="292" y="24"/>
                    <a:pt x="292" y="24"/>
                    <a:pt x="292" y="24"/>
                  </a:cubicBezTo>
                  <a:cubicBezTo>
                    <a:pt x="283" y="24"/>
                    <a:pt x="283" y="24"/>
                    <a:pt x="283" y="24"/>
                  </a:cubicBezTo>
                  <a:lnTo>
                    <a:pt x="280" y="18"/>
                  </a:lnTo>
                  <a:close/>
                  <a:moveTo>
                    <a:pt x="289" y="35"/>
                  </a:moveTo>
                  <a:cubicBezTo>
                    <a:pt x="286" y="29"/>
                    <a:pt x="286" y="29"/>
                    <a:pt x="286" y="29"/>
                  </a:cubicBezTo>
                  <a:cubicBezTo>
                    <a:pt x="296" y="29"/>
                    <a:pt x="296" y="29"/>
                    <a:pt x="296" y="29"/>
                  </a:cubicBezTo>
                  <a:cubicBezTo>
                    <a:pt x="299" y="35"/>
                    <a:pt x="299" y="35"/>
                    <a:pt x="299" y="35"/>
                  </a:cubicBezTo>
                  <a:lnTo>
                    <a:pt x="289" y="35"/>
                  </a:lnTo>
                  <a:close/>
                  <a:moveTo>
                    <a:pt x="298" y="18"/>
                  </a:moveTo>
                  <a:cubicBezTo>
                    <a:pt x="307" y="18"/>
                    <a:pt x="307" y="18"/>
                    <a:pt x="307" y="18"/>
                  </a:cubicBezTo>
                  <a:cubicBezTo>
                    <a:pt x="311" y="24"/>
                    <a:pt x="311" y="24"/>
                    <a:pt x="311" y="24"/>
                  </a:cubicBezTo>
                  <a:cubicBezTo>
                    <a:pt x="301" y="24"/>
                    <a:pt x="301" y="24"/>
                    <a:pt x="301" y="24"/>
                  </a:cubicBezTo>
                  <a:lnTo>
                    <a:pt x="298" y="18"/>
                  </a:lnTo>
                  <a:close/>
                  <a:moveTo>
                    <a:pt x="309" y="35"/>
                  </a:moveTo>
                  <a:cubicBezTo>
                    <a:pt x="305" y="29"/>
                    <a:pt x="305" y="29"/>
                    <a:pt x="305" y="29"/>
                  </a:cubicBezTo>
                  <a:cubicBezTo>
                    <a:pt x="315" y="29"/>
                    <a:pt x="315" y="29"/>
                    <a:pt x="315" y="29"/>
                  </a:cubicBezTo>
                  <a:cubicBezTo>
                    <a:pt x="319" y="35"/>
                    <a:pt x="319" y="35"/>
                    <a:pt x="319" y="35"/>
                  </a:cubicBezTo>
                  <a:lnTo>
                    <a:pt x="30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585"/>
              <a:endParaRPr lang="en-US" sz="2400">
                <a:solidFill>
                  <a:srgbClr val="000000"/>
                </a:solidFill>
              </a:endParaRPr>
            </a:p>
          </p:txBody>
        </p:sp>
      </p:grpSp>
      <p:pic>
        <p:nvPicPr>
          <p:cNvPr id="31" name="Picture 30"/>
          <p:cNvPicPr>
            <a:picLocks noChangeAspect="1"/>
          </p:cNvPicPr>
          <p:nvPr/>
        </p:nvPicPr>
        <p:blipFill>
          <a:blip r:embed="rId4"/>
          <a:stretch>
            <a:fillRect/>
          </a:stretch>
        </p:blipFill>
        <p:spPr>
          <a:xfrm>
            <a:off x="11176635" y="1989852"/>
            <a:ext cx="575845" cy="1259662"/>
          </a:xfrm>
          <a:prstGeom prst="rect">
            <a:avLst/>
          </a:prstGeom>
        </p:spPr>
      </p:pic>
      <p:pic>
        <p:nvPicPr>
          <p:cNvPr id="32" name="Picture 31"/>
          <p:cNvPicPr>
            <a:picLocks noChangeAspect="1"/>
          </p:cNvPicPr>
          <p:nvPr/>
        </p:nvPicPr>
        <p:blipFill>
          <a:blip r:embed="rId4"/>
          <a:stretch>
            <a:fillRect/>
          </a:stretch>
        </p:blipFill>
        <p:spPr>
          <a:xfrm>
            <a:off x="10837401" y="820851"/>
            <a:ext cx="552260" cy="1208069"/>
          </a:xfrm>
          <a:prstGeom prst="rect">
            <a:avLst/>
          </a:prstGeom>
        </p:spPr>
      </p:pic>
      <p:pic>
        <p:nvPicPr>
          <p:cNvPr id="35" name="Picture 34"/>
          <p:cNvPicPr>
            <a:picLocks noChangeAspect="1"/>
          </p:cNvPicPr>
          <p:nvPr/>
        </p:nvPicPr>
        <p:blipFill>
          <a:blip r:embed="rId5"/>
          <a:stretch>
            <a:fillRect/>
          </a:stretch>
        </p:blipFill>
        <p:spPr>
          <a:xfrm>
            <a:off x="11268757" y="3566180"/>
            <a:ext cx="506433" cy="1241578"/>
          </a:xfrm>
          <a:prstGeom prst="rect">
            <a:avLst/>
          </a:prstGeom>
        </p:spPr>
      </p:pic>
      <p:pic>
        <p:nvPicPr>
          <p:cNvPr id="36" name="Picture 35"/>
          <p:cNvPicPr>
            <a:picLocks noChangeAspect="1"/>
          </p:cNvPicPr>
          <p:nvPr/>
        </p:nvPicPr>
        <p:blipFill>
          <a:blip r:embed="rId5"/>
          <a:stretch>
            <a:fillRect/>
          </a:stretch>
        </p:blipFill>
        <p:spPr>
          <a:xfrm>
            <a:off x="10951093" y="4818989"/>
            <a:ext cx="550509" cy="1349635"/>
          </a:xfrm>
          <a:prstGeom prst="rect">
            <a:avLst/>
          </a:prstGeom>
        </p:spPr>
      </p:pic>
      <p:sp>
        <p:nvSpPr>
          <p:cNvPr id="38" name="Freeform 6"/>
          <p:cNvSpPr>
            <a:spLocks noEditPoints="1"/>
          </p:cNvSpPr>
          <p:nvPr/>
        </p:nvSpPr>
        <p:spPr bwMode="auto">
          <a:xfrm>
            <a:off x="5564665" y="3112656"/>
            <a:ext cx="1062670" cy="632688"/>
          </a:xfrm>
          <a:custGeom>
            <a:avLst/>
            <a:gdLst>
              <a:gd name="T0" fmla="*/ 2147483646 w 733"/>
              <a:gd name="T1" fmla="*/ 0 h 435"/>
              <a:gd name="T2" fmla="*/ 2147483646 w 733"/>
              <a:gd name="T3" fmla="*/ 0 h 435"/>
              <a:gd name="T4" fmla="*/ 0 w 733"/>
              <a:gd name="T5" fmla="*/ 2147483646 h 435"/>
              <a:gd name="T6" fmla="*/ 0 w 733"/>
              <a:gd name="T7" fmla="*/ 2147483646 h 435"/>
              <a:gd name="T8" fmla="*/ 2147483646 w 733"/>
              <a:gd name="T9" fmla="*/ 2147483646 h 435"/>
              <a:gd name="T10" fmla="*/ 2147483646 w 733"/>
              <a:gd name="T11" fmla="*/ 2147483646 h 435"/>
              <a:gd name="T12" fmla="*/ 2147483646 w 733"/>
              <a:gd name="T13" fmla="*/ 2147483646 h 435"/>
              <a:gd name="T14" fmla="*/ 2147483646 w 733"/>
              <a:gd name="T15" fmla="*/ 2147483646 h 435"/>
              <a:gd name="T16" fmla="*/ 2147483646 w 733"/>
              <a:gd name="T17" fmla="*/ 0 h 435"/>
              <a:gd name="T18" fmla="*/ 2147483646 w 733"/>
              <a:gd name="T19" fmla="*/ 2147483646 h 435"/>
              <a:gd name="T20" fmla="*/ 2147483646 w 733"/>
              <a:gd name="T21" fmla="*/ 2147483646 h 435"/>
              <a:gd name="T22" fmla="*/ 2147483646 w 733"/>
              <a:gd name="T23" fmla="*/ 2147483646 h 435"/>
              <a:gd name="T24" fmla="*/ 2147483646 w 733"/>
              <a:gd name="T25" fmla="*/ 2147483646 h 435"/>
              <a:gd name="T26" fmla="*/ 2147483646 w 733"/>
              <a:gd name="T27" fmla="*/ 2147483646 h 435"/>
              <a:gd name="T28" fmla="*/ 2147483646 w 733"/>
              <a:gd name="T29" fmla="*/ 2147483646 h 435"/>
              <a:gd name="T30" fmla="*/ 2147483646 w 733"/>
              <a:gd name="T31" fmla="*/ 2147483646 h 435"/>
              <a:gd name="T32" fmla="*/ 2147483646 w 733"/>
              <a:gd name="T33" fmla="*/ 2147483646 h 435"/>
              <a:gd name="T34" fmla="*/ 2147483646 w 733"/>
              <a:gd name="T35" fmla="*/ 2147483646 h 435"/>
              <a:gd name="T36" fmla="*/ 2147483646 w 733"/>
              <a:gd name="T37" fmla="*/ 2147483646 h 435"/>
              <a:gd name="T38" fmla="*/ 2147483646 w 733"/>
              <a:gd name="T39" fmla="*/ 2147483646 h 435"/>
              <a:gd name="T40" fmla="*/ 2147483646 w 733"/>
              <a:gd name="T41" fmla="*/ 2147483646 h 435"/>
              <a:gd name="T42" fmla="*/ 2147483646 w 733"/>
              <a:gd name="T43" fmla="*/ 2147483646 h 435"/>
              <a:gd name="T44" fmla="*/ 2147483646 w 733"/>
              <a:gd name="T45" fmla="*/ 2147483646 h 435"/>
              <a:gd name="T46" fmla="*/ 2147483646 w 733"/>
              <a:gd name="T47" fmla="*/ 2147483646 h 435"/>
              <a:gd name="T48" fmla="*/ 2147483646 w 733"/>
              <a:gd name="T49" fmla="*/ 2147483646 h 435"/>
              <a:gd name="T50" fmla="*/ 2147483646 w 733"/>
              <a:gd name="T51" fmla="*/ 2147483646 h 435"/>
              <a:gd name="T52" fmla="*/ 2147483646 w 733"/>
              <a:gd name="T53" fmla="*/ 2147483646 h 435"/>
              <a:gd name="T54" fmla="*/ 2147483646 w 733"/>
              <a:gd name="T55" fmla="*/ 2147483646 h 435"/>
              <a:gd name="T56" fmla="*/ 2147483646 w 733"/>
              <a:gd name="T57" fmla="*/ 2147483646 h 435"/>
              <a:gd name="T58" fmla="*/ 2147483646 w 733"/>
              <a:gd name="T59" fmla="*/ 2147483646 h 435"/>
              <a:gd name="T60" fmla="*/ 2147483646 w 733"/>
              <a:gd name="T61" fmla="*/ 2147483646 h 435"/>
              <a:gd name="T62" fmla="*/ 2147483646 w 733"/>
              <a:gd name="T63" fmla="*/ 2147483646 h 435"/>
              <a:gd name="T64" fmla="*/ 2147483646 w 733"/>
              <a:gd name="T65" fmla="*/ 2147483646 h 435"/>
              <a:gd name="T66" fmla="*/ 2147483646 w 733"/>
              <a:gd name="T67" fmla="*/ 2147483646 h 4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33" h="435">
                <a:moveTo>
                  <a:pt x="695" y="0"/>
                </a:moveTo>
                <a:cubicBezTo>
                  <a:pt x="38" y="0"/>
                  <a:pt x="38" y="0"/>
                  <a:pt x="38" y="0"/>
                </a:cubicBezTo>
                <a:cubicBezTo>
                  <a:pt x="17" y="0"/>
                  <a:pt x="0" y="17"/>
                  <a:pt x="0" y="38"/>
                </a:cubicBezTo>
                <a:cubicBezTo>
                  <a:pt x="0" y="397"/>
                  <a:pt x="0" y="397"/>
                  <a:pt x="0" y="397"/>
                </a:cubicBezTo>
                <a:cubicBezTo>
                  <a:pt x="0" y="418"/>
                  <a:pt x="17" y="435"/>
                  <a:pt x="38" y="435"/>
                </a:cubicBezTo>
                <a:cubicBezTo>
                  <a:pt x="695" y="435"/>
                  <a:pt x="695" y="435"/>
                  <a:pt x="695" y="435"/>
                </a:cubicBezTo>
                <a:cubicBezTo>
                  <a:pt x="716" y="435"/>
                  <a:pt x="733" y="418"/>
                  <a:pt x="733" y="397"/>
                </a:cubicBezTo>
                <a:cubicBezTo>
                  <a:pt x="733" y="38"/>
                  <a:pt x="733" y="38"/>
                  <a:pt x="733" y="38"/>
                </a:cubicBezTo>
                <a:cubicBezTo>
                  <a:pt x="733" y="17"/>
                  <a:pt x="716" y="0"/>
                  <a:pt x="695" y="0"/>
                </a:cubicBezTo>
                <a:close/>
                <a:moveTo>
                  <a:pt x="462" y="340"/>
                </a:moveTo>
                <a:cubicBezTo>
                  <a:pt x="91" y="340"/>
                  <a:pt x="91" y="340"/>
                  <a:pt x="91" y="340"/>
                </a:cubicBezTo>
                <a:cubicBezTo>
                  <a:pt x="91" y="251"/>
                  <a:pt x="91" y="251"/>
                  <a:pt x="91" y="251"/>
                </a:cubicBezTo>
                <a:cubicBezTo>
                  <a:pt x="422" y="251"/>
                  <a:pt x="422" y="251"/>
                  <a:pt x="422" y="251"/>
                </a:cubicBezTo>
                <a:cubicBezTo>
                  <a:pt x="429" y="278"/>
                  <a:pt x="443" y="301"/>
                  <a:pt x="462" y="319"/>
                </a:cubicBezTo>
                <a:lnTo>
                  <a:pt x="462" y="340"/>
                </a:lnTo>
                <a:close/>
                <a:moveTo>
                  <a:pt x="462" y="115"/>
                </a:moveTo>
                <a:cubicBezTo>
                  <a:pt x="443" y="133"/>
                  <a:pt x="428" y="157"/>
                  <a:pt x="422" y="183"/>
                </a:cubicBezTo>
                <a:cubicBezTo>
                  <a:pt x="91" y="183"/>
                  <a:pt x="91" y="183"/>
                  <a:pt x="91" y="183"/>
                </a:cubicBezTo>
                <a:cubicBezTo>
                  <a:pt x="91" y="95"/>
                  <a:pt x="91" y="95"/>
                  <a:pt x="91" y="95"/>
                </a:cubicBezTo>
                <a:cubicBezTo>
                  <a:pt x="462" y="95"/>
                  <a:pt x="462" y="95"/>
                  <a:pt x="462" y="95"/>
                </a:cubicBezTo>
                <a:lnTo>
                  <a:pt x="462" y="115"/>
                </a:lnTo>
                <a:close/>
                <a:moveTo>
                  <a:pt x="570" y="307"/>
                </a:moveTo>
                <a:cubicBezTo>
                  <a:pt x="520" y="307"/>
                  <a:pt x="480" y="267"/>
                  <a:pt x="480" y="217"/>
                </a:cubicBezTo>
                <a:cubicBezTo>
                  <a:pt x="480" y="167"/>
                  <a:pt x="520" y="127"/>
                  <a:pt x="570" y="127"/>
                </a:cubicBezTo>
                <a:cubicBezTo>
                  <a:pt x="620" y="127"/>
                  <a:pt x="660" y="167"/>
                  <a:pt x="660" y="217"/>
                </a:cubicBezTo>
                <a:cubicBezTo>
                  <a:pt x="660" y="267"/>
                  <a:pt x="620" y="307"/>
                  <a:pt x="570" y="307"/>
                </a:cubicBezTo>
                <a:close/>
                <a:moveTo>
                  <a:pt x="551" y="163"/>
                </a:moveTo>
                <a:cubicBezTo>
                  <a:pt x="636" y="220"/>
                  <a:pt x="636" y="220"/>
                  <a:pt x="636" y="220"/>
                </a:cubicBezTo>
                <a:cubicBezTo>
                  <a:pt x="551" y="277"/>
                  <a:pt x="551" y="277"/>
                  <a:pt x="551" y="277"/>
                </a:cubicBezTo>
                <a:cubicBezTo>
                  <a:pt x="551" y="240"/>
                  <a:pt x="551" y="240"/>
                  <a:pt x="551" y="240"/>
                </a:cubicBezTo>
                <a:cubicBezTo>
                  <a:pt x="519" y="240"/>
                  <a:pt x="519" y="240"/>
                  <a:pt x="519" y="240"/>
                </a:cubicBezTo>
                <a:cubicBezTo>
                  <a:pt x="519" y="198"/>
                  <a:pt x="519" y="198"/>
                  <a:pt x="519" y="198"/>
                </a:cubicBezTo>
                <a:cubicBezTo>
                  <a:pt x="551" y="198"/>
                  <a:pt x="551" y="198"/>
                  <a:pt x="551" y="198"/>
                </a:cubicBezTo>
                <a:lnTo>
                  <a:pt x="551" y="163"/>
                </a:lnTo>
                <a:close/>
              </a:path>
            </a:pathLst>
          </a:custGeom>
          <a:solidFill>
            <a:srgbClr val="DF081E"/>
          </a:solidFill>
          <a:ln>
            <a:noFill/>
          </a:ln>
        </p:spPr>
        <p:txBody>
          <a:bodyPr/>
          <a:lstStyle/>
          <a:p>
            <a:pPr defTabSz="609585"/>
            <a:endParaRPr lang="en-US" sz="2400">
              <a:solidFill>
                <a:srgbClr val="000000"/>
              </a:solidFill>
            </a:endParaRPr>
          </a:p>
        </p:txBody>
      </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3005" y="1158767"/>
            <a:ext cx="1138339" cy="804841"/>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6218" y="2306879"/>
            <a:ext cx="1138339" cy="804841"/>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3634" y="3798262"/>
            <a:ext cx="1138339" cy="804841"/>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8008" y="5201740"/>
            <a:ext cx="1138339" cy="804841"/>
          </a:xfrm>
          <a:prstGeom prst="rect">
            <a:avLst/>
          </a:prstGeom>
        </p:spPr>
      </p:pic>
      <p:cxnSp>
        <p:nvCxnSpPr>
          <p:cNvPr id="49" name="Straight Arrow Connector 48"/>
          <p:cNvCxnSpPr/>
          <p:nvPr/>
        </p:nvCxnSpPr>
        <p:spPr>
          <a:xfrm>
            <a:off x="3447082" y="4122360"/>
            <a:ext cx="390823" cy="978195"/>
          </a:xfrm>
          <a:prstGeom prst="straightConnector1">
            <a:avLst/>
          </a:prstGeom>
          <a:ln w="34925" cap="rnd" cmpd="sng">
            <a:solidFill>
              <a:srgbClr val="00206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760052" y="3403128"/>
            <a:ext cx="764295" cy="1"/>
          </a:xfrm>
          <a:prstGeom prst="straightConnector1">
            <a:avLst/>
          </a:prstGeom>
          <a:ln w="34925" cap="rnd" cmpd="sng">
            <a:solidFill>
              <a:srgbClr val="00206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009169" y="3456397"/>
            <a:ext cx="1358478" cy="0"/>
          </a:xfrm>
          <a:prstGeom prst="straightConnector1">
            <a:avLst/>
          </a:prstGeom>
          <a:ln w="34925" cap="rnd" cmpd="sng">
            <a:solidFill>
              <a:srgbClr val="DF081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6681798" y="2883857"/>
            <a:ext cx="3954124" cy="519271"/>
          </a:xfrm>
          <a:prstGeom prst="straightConnector1">
            <a:avLst/>
          </a:prstGeom>
          <a:ln w="34925" cap="rnd" cmpd="sng">
            <a:solidFill>
              <a:srgbClr val="DF081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674840" y="3666541"/>
            <a:ext cx="3771101" cy="1937619"/>
          </a:xfrm>
          <a:prstGeom prst="straightConnector1">
            <a:avLst/>
          </a:prstGeom>
          <a:ln w="34925" cap="rnd" cmpd="sng">
            <a:solidFill>
              <a:srgbClr val="DF081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6689612" y="1779030"/>
            <a:ext cx="3636606" cy="1515789"/>
          </a:xfrm>
          <a:prstGeom prst="straightConnector1">
            <a:avLst/>
          </a:prstGeom>
          <a:ln w="50800" cap="rnd" cmpd="sng">
            <a:solidFill>
              <a:srgbClr val="DF081E"/>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6685051" y="3512650"/>
            <a:ext cx="3990866" cy="762576"/>
          </a:xfrm>
          <a:prstGeom prst="straightConnector1">
            <a:avLst/>
          </a:prstGeom>
          <a:ln w="50800" cap="rnd" cmpd="sng">
            <a:solidFill>
              <a:srgbClr val="DF081E"/>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74" name="Freeform 73"/>
          <p:cNvSpPr/>
          <p:nvPr/>
        </p:nvSpPr>
        <p:spPr>
          <a:xfrm>
            <a:off x="1411532" y="431523"/>
            <a:ext cx="9264384" cy="2314769"/>
          </a:xfrm>
          <a:custGeom>
            <a:avLst/>
            <a:gdLst>
              <a:gd name="connsiteX0" fmla="*/ 9856520 w 9856520"/>
              <a:gd name="connsiteY0" fmla="*/ 765627 h 2368795"/>
              <a:gd name="connsiteX1" fmla="*/ 7398327 w 9856520"/>
              <a:gd name="connsiteY1" fmla="*/ 76858 h 2368795"/>
              <a:gd name="connsiteX2" fmla="*/ 0 w 9856520"/>
              <a:gd name="connsiteY2" fmla="*/ 2368795 h 2368795"/>
              <a:gd name="connsiteX0" fmla="*/ 9856520 w 9856520"/>
              <a:gd name="connsiteY0" fmla="*/ 620830 h 2223998"/>
              <a:gd name="connsiteX1" fmla="*/ 4294909 w 9856520"/>
              <a:gd name="connsiteY1" fmla="*/ 98316 h 2223998"/>
              <a:gd name="connsiteX2" fmla="*/ 0 w 9856520"/>
              <a:gd name="connsiteY2" fmla="*/ 2223998 h 2223998"/>
              <a:gd name="connsiteX0" fmla="*/ 9856520 w 9856520"/>
              <a:gd name="connsiteY0" fmla="*/ 746622 h 2349790"/>
              <a:gd name="connsiteX1" fmla="*/ 4294909 w 9856520"/>
              <a:gd name="connsiteY1" fmla="*/ 224108 h 2349790"/>
              <a:gd name="connsiteX2" fmla="*/ 0 w 9856520"/>
              <a:gd name="connsiteY2" fmla="*/ 2349790 h 2349790"/>
              <a:gd name="connsiteX0" fmla="*/ 9856520 w 9856520"/>
              <a:gd name="connsiteY0" fmla="*/ 587821 h 2190989"/>
              <a:gd name="connsiteX1" fmla="*/ 4336473 w 9856520"/>
              <a:gd name="connsiteY1" fmla="*/ 273125 h 2190989"/>
              <a:gd name="connsiteX2" fmla="*/ 0 w 9856520"/>
              <a:gd name="connsiteY2" fmla="*/ 2190989 h 2190989"/>
              <a:gd name="connsiteX0" fmla="*/ 9856520 w 9856520"/>
              <a:gd name="connsiteY0" fmla="*/ 577881 h 2181049"/>
              <a:gd name="connsiteX1" fmla="*/ 4100946 w 9856520"/>
              <a:gd name="connsiteY1" fmla="*/ 277040 h 2181049"/>
              <a:gd name="connsiteX2" fmla="*/ 0 w 9856520"/>
              <a:gd name="connsiteY2" fmla="*/ 2181049 h 2181049"/>
            </a:gdLst>
            <a:ahLst/>
            <a:cxnLst>
              <a:cxn ang="0">
                <a:pos x="connsiteX0" y="connsiteY0"/>
              </a:cxn>
              <a:cxn ang="0">
                <a:pos x="connsiteX1" y="connsiteY1"/>
              </a:cxn>
              <a:cxn ang="0">
                <a:pos x="connsiteX2" y="connsiteY2"/>
              </a:cxn>
            </a:cxnLst>
            <a:rect l="l" t="t" r="r" b="b"/>
            <a:pathLst>
              <a:path w="9856520" h="2181049">
                <a:moveTo>
                  <a:pt x="9856520" y="577881"/>
                </a:moveTo>
                <a:cubicBezTo>
                  <a:pt x="9448800" y="99899"/>
                  <a:pt x="6976754" y="-281101"/>
                  <a:pt x="4100946" y="277040"/>
                </a:cubicBezTo>
                <a:cubicBezTo>
                  <a:pt x="1225138" y="835181"/>
                  <a:pt x="0" y="2181049"/>
                  <a:pt x="0" y="2181049"/>
                </a:cubicBezTo>
              </a:path>
            </a:pathLst>
          </a:custGeom>
          <a:noFill/>
          <a:ln w="66675" cap="rnd" cmpd="sng">
            <a:solidFill>
              <a:schemeClr val="accent2"/>
            </a:solidFill>
            <a:prstDash val="solid"/>
            <a:round/>
            <a:headEnd type="triangle"/>
            <a:tailEnd type="triangle"/>
          </a:ln>
        </p:spPr>
        <p:txBody>
          <a:bodyPr rtlCol="0" anchor="ctr"/>
          <a:lstStyle/>
          <a:p>
            <a:pPr algn="ctr" defTabSz="609585"/>
            <a:endParaRPr lang="en-US" sz="2400">
              <a:solidFill>
                <a:srgbClr val="000000"/>
              </a:solidFill>
            </a:endParaRPr>
          </a:p>
        </p:txBody>
      </p:sp>
      <p:sp>
        <p:nvSpPr>
          <p:cNvPr id="78" name="Freeform 77"/>
          <p:cNvSpPr/>
          <p:nvPr/>
        </p:nvSpPr>
        <p:spPr>
          <a:xfrm>
            <a:off x="11489808" y="1268660"/>
            <a:ext cx="175556" cy="605152"/>
          </a:xfrm>
          <a:custGeom>
            <a:avLst/>
            <a:gdLst>
              <a:gd name="connsiteX0" fmla="*/ 0 w 168808"/>
              <a:gd name="connsiteY0" fmla="*/ 0 h 581891"/>
              <a:gd name="connsiteX1" fmla="*/ 152400 w 168808"/>
              <a:gd name="connsiteY1" fmla="*/ 581891 h 581891"/>
            </a:gdLst>
            <a:ahLst/>
            <a:cxnLst>
              <a:cxn ang="0">
                <a:pos x="connsiteX0" y="connsiteY0"/>
              </a:cxn>
              <a:cxn ang="0">
                <a:pos x="connsiteX1" y="connsiteY1"/>
              </a:cxn>
            </a:cxnLst>
            <a:rect l="l" t="t" r="r" b="b"/>
            <a:pathLst>
              <a:path w="168808" h="581891">
                <a:moveTo>
                  <a:pt x="0" y="0"/>
                </a:moveTo>
                <a:cubicBezTo>
                  <a:pt x="105063" y="136236"/>
                  <a:pt x="210127" y="272473"/>
                  <a:pt x="152400" y="581891"/>
                </a:cubicBezTo>
              </a:path>
            </a:pathLst>
          </a:custGeom>
          <a:noFill/>
          <a:ln w="57150" cap="rnd">
            <a:solidFill>
              <a:schemeClr val="accent2"/>
            </a:solidFill>
            <a:prstDash val="solid"/>
            <a:round/>
            <a:headEnd type="triangle"/>
            <a:tailEnd type="triangle"/>
          </a:ln>
        </p:spPr>
        <p:txBody>
          <a:bodyPr rtlCol="0" anchor="ctr"/>
          <a:lstStyle/>
          <a:p>
            <a:pPr algn="ctr" defTabSz="609585"/>
            <a:endParaRPr lang="en-US" sz="2400">
              <a:solidFill>
                <a:srgbClr val="000000"/>
              </a:solidFill>
            </a:endParaRPr>
          </a:p>
        </p:txBody>
      </p:sp>
      <p:sp>
        <p:nvSpPr>
          <p:cNvPr id="79" name="Freeform 78"/>
          <p:cNvSpPr/>
          <p:nvPr/>
        </p:nvSpPr>
        <p:spPr>
          <a:xfrm rot="1108806">
            <a:off x="11593265" y="2791339"/>
            <a:ext cx="265813" cy="641906"/>
          </a:xfrm>
          <a:custGeom>
            <a:avLst/>
            <a:gdLst>
              <a:gd name="connsiteX0" fmla="*/ 0 w 168808"/>
              <a:gd name="connsiteY0" fmla="*/ 0 h 581891"/>
              <a:gd name="connsiteX1" fmla="*/ 152400 w 168808"/>
              <a:gd name="connsiteY1" fmla="*/ 581891 h 581891"/>
            </a:gdLst>
            <a:ahLst/>
            <a:cxnLst>
              <a:cxn ang="0">
                <a:pos x="connsiteX0" y="connsiteY0"/>
              </a:cxn>
              <a:cxn ang="0">
                <a:pos x="connsiteX1" y="connsiteY1"/>
              </a:cxn>
            </a:cxnLst>
            <a:rect l="l" t="t" r="r" b="b"/>
            <a:pathLst>
              <a:path w="168808" h="581891">
                <a:moveTo>
                  <a:pt x="0" y="0"/>
                </a:moveTo>
                <a:cubicBezTo>
                  <a:pt x="105063" y="136236"/>
                  <a:pt x="210127" y="272473"/>
                  <a:pt x="152400" y="581891"/>
                </a:cubicBezTo>
              </a:path>
            </a:pathLst>
          </a:custGeom>
          <a:noFill/>
          <a:ln w="57150" cap="rnd">
            <a:solidFill>
              <a:schemeClr val="accent2"/>
            </a:solidFill>
            <a:prstDash val="solid"/>
            <a:round/>
            <a:headEnd type="triangle"/>
            <a:tailEnd type="triangle"/>
          </a:ln>
        </p:spPr>
        <p:txBody>
          <a:bodyPr rtlCol="0" anchor="ctr"/>
          <a:lstStyle/>
          <a:p>
            <a:pPr algn="ctr" defTabSz="609585"/>
            <a:endParaRPr lang="en-US" sz="2400">
              <a:solidFill>
                <a:srgbClr val="000000"/>
              </a:solidFill>
            </a:endParaRPr>
          </a:p>
        </p:txBody>
      </p:sp>
      <p:sp>
        <p:nvSpPr>
          <p:cNvPr id="80" name="Freeform 79"/>
          <p:cNvSpPr/>
          <p:nvPr/>
        </p:nvSpPr>
        <p:spPr>
          <a:xfrm rot="2604728">
            <a:off x="11518818" y="4388930"/>
            <a:ext cx="265813" cy="641906"/>
          </a:xfrm>
          <a:custGeom>
            <a:avLst/>
            <a:gdLst>
              <a:gd name="connsiteX0" fmla="*/ 0 w 168808"/>
              <a:gd name="connsiteY0" fmla="*/ 0 h 581891"/>
              <a:gd name="connsiteX1" fmla="*/ 152400 w 168808"/>
              <a:gd name="connsiteY1" fmla="*/ 581891 h 581891"/>
            </a:gdLst>
            <a:ahLst/>
            <a:cxnLst>
              <a:cxn ang="0">
                <a:pos x="connsiteX0" y="connsiteY0"/>
              </a:cxn>
              <a:cxn ang="0">
                <a:pos x="connsiteX1" y="connsiteY1"/>
              </a:cxn>
            </a:cxnLst>
            <a:rect l="l" t="t" r="r" b="b"/>
            <a:pathLst>
              <a:path w="168808" h="581891">
                <a:moveTo>
                  <a:pt x="0" y="0"/>
                </a:moveTo>
                <a:cubicBezTo>
                  <a:pt x="105063" y="136236"/>
                  <a:pt x="210127" y="272473"/>
                  <a:pt x="152400" y="581891"/>
                </a:cubicBezTo>
              </a:path>
            </a:pathLst>
          </a:custGeom>
          <a:noFill/>
          <a:ln w="57150" cap="rnd">
            <a:solidFill>
              <a:schemeClr val="accent2"/>
            </a:solidFill>
            <a:prstDash val="solid"/>
            <a:round/>
            <a:headEnd type="triangle"/>
            <a:tailEnd type="triangle"/>
          </a:ln>
        </p:spPr>
        <p:txBody>
          <a:bodyPr rtlCol="0" anchor="ctr"/>
          <a:lstStyle/>
          <a:p>
            <a:pPr algn="ctr" defTabSz="609585"/>
            <a:endParaRPr lang="en-US" sz="2400">
              <a:solidFill>
                <a:srgbClr val="000000"/>
              </a:solidFill>
            </a:endParaRPr>
          </a:p>
        </p:txBody>
      </p:sp>
      <p:cxnSp>
        <p:nvCxnSpPr>
          <p:cNvPr id="44" name="Straight Arrow Connector 43"/>
          <p:cNvCxnSpPr/>
          <p:nvPr/>
        </p:nvCxnSpPr>
        <p:spPr>
          <a:xfrm flipH="1">
            <a:off x="6627335" y="1588907"/>
            <a:ext cx="3550099" cy="1495301"/>
          </a:xfrm>
          <a:prstGeom prst="straightConnector1">
            <a:avLst/>
          </a:prstGeom>
          <a:ln w="50800" cap="rnd" cmpd="sng">
            <a:solidFill>
              <a:srgbClr val="00A9AA"/>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5135" y="334297"/>
            <a:ext cx="3962400" cy="514738"/>
          </a:xfrm>
          <a:prstGeom prst="rect">
            <a:avLst/>
          </a:prstGeom>
          <a:noFill/>
        </p:spPr>
        <p:txBody>
          <a:bodyPr wrap="square" lIns="72000" tIns="72000" rIns="72000" bIns="72000" rtlCol="0">
            <a:spAutoFit/>
          </a:bodyPr>
          <a:lstStyle/>
          <a:p>
            <a:pPr marL="0" indent="0">
              <a:buClr>
                <a:schemeClr val="bg1"/>
              </a:buClr>
              <a:buSzPct val="120000"/>
              <a:buFontTx/>
              <a:buNone/>
            </a:pPr>
            <a:r>
              <a:rPr lang="en-GB" sz="2400" b="1" dirty="0" smtClean="0">
                <a:solidFill>
                  <a:srgbClr val="0070C0"/>
                </a:solidFill>
                <a:latin typeface="Arial"/>
                <a:cs typeface="Arial"/>
              </a:rPr>
              <a:t>ORCHESTRATE</a:t>
            </a:r>
            <a:endParaRPr lang="en-GB" sz="2400" b="1" noProof="0" dirty="0" smtClean="0">
              <a:solidFill>
                <a:srgbClr val="0070C0"/>
              </a:solidFill>
              <a:latin typeface="Arial"/>
              <a:cs typeface="Arial"/>
            </a:endParaRPr>
          </a:p>
        </p:txBody>
      </p:sp>
    </p:spTree>
    <p:extLst>
      <p:ext uri="{BB962C8B-B14F-4D97-AF65-F5344CB8AC3E}">
        <p14:creationId xmlns:p14="http://schemas.microsoft.com/office/powerpoint/2010/main" val="120571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4"/>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49"/>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0"/>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61"/>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58"/>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70"/>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2"/>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4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4"/>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8"/>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7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8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74"/>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78"/>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79"/>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8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0" presetClass="path" presetSubtype="0" accel="50000" decel="50000" fill="hold" nodeType="clickEffect">
                                  <p:stCondLst>
                                    <p:cond delay="0"/>
                                  </p:stCondLst>
                                  <p:childTnLst>
                                    <p:animMotion origin="layout" path="M -0.00026 1.11111E-6 C -0.12396 -0.05116 -0.24753 -0.10208 -0.37162 -0.07083 C -0.4957 -0.03958 -0.74427 0.18796 -0.74427 0.18819 " pathEditMode="relative" rAng="0" ptsTypes="AAA">
                                      <p:cBhvr>
                                        <p:cTn id="117" dur="2000" fill="hold"/>
                                        <p:tgtEl>
                                          <p:spTgt spid="32"/>
                                        </p:tgtEl>
                                        <p:attrNameLst>
                                          <p:attrName>ppt_x</p:attrName>
                                          <p:attrName>ppt_y</p:attrName>
                                        </p:attrNameLst>
                                      </p:cBhvr>
                                      <p:rCtr x="-37201" y="5370"/>
                                    </p:animMotion>
                                  </p:childTnLst>
                                </p:cTn>
                              </p:par>
                              <p:par>
                                <p:cTn id="118" presetID="0" presetClass="path" presetSubtype="0" accel="50000" decel="50000" fill="hold" nodeType="withEffect">
                                  <p:stCondLst>
                                    <p:cond delay="0"/>
                                  </p:stCondLst>
                                  <p:childTnLst>
                                    <p:animMotion origin="layout" path="M 0 0 C -0.12383 -0.05116 -0.24753 -0.10209 -0.37162 -0.07084 C -0.49571 -0.03959 -0.74427 0.18796 -0.74427 0.18796 " pathEditMode="relative" ptsTypes="AAA">
                                      <p:cBhvr>
                                        <p:cTn id="119" dur="2000" fill="hold"/>
                                        <p:tgtEl>
                                          <p:spTgt spid="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74" grpId="0" animBg="1"/>
      <p:bldP spid="74" grpId="1" animBg="1"/>
      <p:bldP spid="78" grpId="0" animBg="1"/>
      <p:bldP spid="78" grpId="1" animBg="1"/>
      <p:bldP spid="79" grpId="0" animBg="1"/>
      <p:bldP spid="79" grpId="1" animBg="1"/>
      <p:bldP spid="80" grpId="0" animBg="1"/>
      <p:bldP spid="8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r>
              <a:rPr lang="en-US" dirty="0" smtClean="0"/>
              <a:t>                      Orchestration Software</a:t>
            </a:r>
            <a:endParaRPr lang="en-US" dirty="0"/>
          </a:p>
        </p:txBody>
      </p:sp>
      <p:sp>
        <p:nvSpPr>
          <p:cNvPr id="8" name="Slide Number Placeholder 7"/>
          <p:cNvSpPr>
            <a:spLocks noGrp="1"/>
          </p:cNvSpPr>
          <p:nvPr>
            <p:ph type="sldNum" sz="quarter" idx="4"/>
          </p:nvPr>
        </p:nvSpPr>
        <p:spPr/>
        <p:txBody>
          <a:bodyPr/>
          <a:lstStyle/>
          <a:p>
            <a:fld id="{69E13A72-69F1-A34D-A452-22277C2DC1F6}" type="slidenum">
              <a:rPr lang="en-US" smtClean="0">
                <a:solidFill>
                  <a:srgbClr val="636466"/>
                </a:solidFill>
              </a:rPr>
              <a:pPr/>
              <a:t>13</a:t>
            </a:fld>
            <a:endParaRPr lang="en-US" dirty="0">
              <a:solidFill>
                <a:srgbClr val="636466"/>
              </a:solidFill>
            </a:endParaRPr>
          </a:p>
        </p:txBody>
      </p:sp>
      <p:sp>
        <p:nvSpPr>
          <p:cNvPr id="10" name="Textplatzhalter 7"/>
          <p:cNvSpPr>
            <a:spLocks noGrp="1"/>
          </p:cNvSpPr>
          <p:nvPr>
            <p:ph type="body" sz="quarter" idx="15"/>
          </p:nvPr>
        </p:nvSpPr>
        <p:spPr>
          <a:xfrm>
            <a:off x="620491" y="414601"/>
            <a:ext cx="1516423" cy="320895"/>
          </a:xfrm>
        </p:spPr>
        <p:txBody>
          <a:bodyPr/>
          <a:lstStyle/>
          <a:p>
            <a:endParaRPr lang="de-DE" dirty="0"/>
          </a:p>
        </p:txBody>
      </p:sp>
      <p:pic>
        <p:nvPicPr>
          <p:cNvPr id="6" name="Picture 5"/>
          <p:cNvPicPr>
            <a:picLocks noChangeAspect="1"/>
          </p:cNvPicPr>
          <p:nvPr/>
        </p:nvPicPr>
        <p:blipFill>
          <a:blip r:embed="rId3"/>
          <a:stretch>
            <a:fillRect/>
          </a:stretch>
        </p:blipFill>
        <p:spPr>
          <a:xfrm>
            <a:off x="2642152" y="1437288"/>
            <a:ext cx="6907696" cy="4976949"/>
          </a:xfrm>
          <a:prstGeom prst="rect">
            <a:avLst/>
          </a:prstGeom>
        </p:spPr>
      </p:pic>
      <p:sp>
        <p:nvSpPr>
          <p:cNvPr id="14"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182035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endParaRPr lang="en-US" dirty="0"/>
          </a:p>
        </p:txBody>
      </p:sp>
      <p:sp>
        <p:nvSpPr>
          <p:cNvPr id="7" name="Title 3"/>
          <p:cNvSpPr>
            <a:spLocks noGrp="1"/>
          </p:cNvSpPr>
          <p:nvPr>
            <p:ph type="title"/>
          </p:nvPr>
        </p:nvSpPr>
        <p:spPr>
          <a:xfrm>
            <a:off x="431647" y="184625"/>
            <a:ext cx="11319133" cy="614103"/>
          </a:xfrm>
        </p:spPr>
        <p:txBody>
          <a:bodyPr/>
          <a:lstStyle/>
          <a:p>
            <a:r>
              <a:rPr lang="en-US" sz="2800" dirty="0" smtClean="0"/>
              <a:t>The </a:t>
            </a:r>
            <a:r>
              <a:rPr lang="en-US" sz="2800" b="1" dirty="0" smtClean="0">
                <a:solidFill>
                  <a:srgbClr val="0070C0"/>
                </a:solidFill>
              </a:rPr>
              <a:t>Enabling</a:t>
            </a:r>
            <a:r>
              <a:rPr lang="en-US" sz="2800" dirty="0" smtClean="0"/>
              <a:t>: </a:t>
            </a:r>
            <a:r>
              <a:rPr lang="en-US" sz="2800" noProof="0" dirty="0" smtClean="0"/>
              <a:t>MYCO 2 – Meeting the demands of the hospital </a:t>
            </a:r>
            <a:endParaRPr lang="en-US" sz="2800" noProof="0" dirty="0"/>
          </a:p>
        </p:txBody>
      </p:sp>
      <p:sp>
        <p:nvSpPr>
          <p:cNvPr id="3" name="Rectangle 2"/>
          <p:cNvSpPr/>
          <p:nvPr/>
        </p:nvSpPr>
        <p:spPr>
          <a:xfrm>
            <a:off x="420761" y="1029600"/>
            <a:ext cx="846435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buClr>
                <a:srgbClr val="007F7F"/>
              </a:buClr>
            </a:pPr>
            <a:r>
              <a:rPr lang="en-US" sz="2000" b="1" dirty="0" smtClean="0">
                <a:solidFill>
                  <a:srgbClr val="636466"/>
                </a:solidFill>
              </a:rPr>
              <a:t>Dedicated Built-for-Healthcare Smartphone  </a:t>
            </a:r>
            <a:endParaRPr lang="en-US" sz="2000" b="1" dirty="0">
              <a:solidFill>
                <a:srgbClr val="636466"/>
              </a:solidFill>
            </a:endParaRPr>
          </a:p>
        </p:txBody>
      </p:sp>
      <p:pic>
        <p:nvPicPr>
          <p:cNvPr id="9" name="Picture 2" descr="Image result for ascom myc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19" y="833702"/>
            <a:ext cx="11662381" cy="5981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08314" y="1491343"/>
            <a:ext cx="9056915" cy="4526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52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r>
              <a:rPr lang="en-US" dirty="0" smtClean="0"/>
              <a:t>Your colleagues are reviewing the handsets… </a:t>
            </a:r>
            <a:endParaRPr lang="en-US" dirty="0"/>
          </a:p>
        </p:txBody>
      </p:sp>
      <p:sp>
        <p:nvSpPr>
          <p:cNvPr id="8" name="Slide Number Placeholder 7"/>
          <p:cNvSpPr>
            <a:spLocks noGrp="1"/>
          </p:cNvSpPr>
          <p:nvPr>
            <p:ph type="sldNum" sz="quarter" idx="4"/>
          </p:nvPr>
        </p:nvSpPr>
        <p:spPr/>
        <p:txBody>
          <a:bodyPr/>
          <a:lstStyle/>
          <a:p>
            <a:fld id="{69E13A72-69F1-A34D-A452-22277C2DC1F6}" type="slidenum">
              <a:rPr lang="en-US" smtClean="0">
                <a:solidFill>
                  <a:srgbClr val="636466"/>
                </a:solidFill>
              </a:rPr>
              <a:pPr/>
              <a:t>15</a:t>
            </a:fld>
            <a:endParaRPr lang="en-US" dirty="0">
              <a:solidFill>
                <a:srgbClr val="636466"/>
              </a:solidFill>
            </a:endParaRPr>
          </a:p>
        </p:txBody>
      </p:sp>
      <p:pic>
        <p:nvPicPr>
          <p:cNvPr id="17410" name="Picture 2" descr="Image result for Battery issues with Apple phone 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0588" y="1402573"/>
            <a:ext cx="3704318" cy="247263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smashed ipad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808" y="3962738"/>
            <a:ext cx="3187246" cy="239043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 result for hospital the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561" y="3966863"/>
            <a:ext cx="4568218" cy="256962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prove smartphone recep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2981" y="1594994"/>
            <a:ext cx="2087789" cy="20877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722" y="1649896"/>
            <a:ext cx="1908313" cy="1754326"/>
          </a:xfrm>
          <a:prstGeom prst="rect">
            <a:avLst/>
          </a:prstGeom>
          <a:noFill/>
        </p:spPr>
        <p:txBody>
          <a:bodyPr wrap="square" rtlCol="0">
            <a:spAutoFit/>
          </a:bodyPr>
          <a:lstStyle/>
          <a:p>
            <a:r>
              <a:rPr lang="en-GB" dirty="0" smtClean="0"/>
              <a:t>Bolton</a:t>
            </a:r>
          </a:p>
          <a:p>
            <a:r>
              <a:rPr lang="en-GB" dirty="0" smtClean="0"/>
              <a:t>Huddersfield </a:t>
            </a:r>
          </a:p>
          <a:p>
            <a:r>
              <a:rPr lang="en-GB" dirty="0" smtClean="0"/>
              <a:t>Derby </a:t>
            </a:r>
          </a:p>
          <a:p>
            <a:r>
              <a:rPr lang="en-GB" dirty="0" smtClean="0"/>
              <a:t>Chesterfield </a:t>
            </a:r>
          </a:p>
          <a:p>
            <a:r>
              <a:rPr lang="en-GB" dirty="0" err="1" smtClean="0"/>
              <a:t>Middlesborough</a:t>
            </a:r>
            <a:endParaRPr lang="en-GB" dirty="0" smtClean="0"/>
          </a:p>
          <a:p>
            <a:r>
              <a:rPr lang="en-GB" dirty="0" smtClean="0"/>
              <a:t>Gateshead</a:t>
            </a:r>
          </a:p>
        </p:txBody>
      </p:sp>
      <p:sp>
        <p:nvSpPr>
          <p:cNvPr id="10"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324951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fade">
                                      <p:cBhvr>
                                        <p:cTn id="7" dur="500"/>
                                        <p:tgtEl>
                                          <p:spTgt spid="17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500"/>
                                        <p:tgtEl>
                                          <p:spTgt spid="174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2"/>
                                        </p:tgtEl>
                                        <p:attrNameLst>
                                          <p:attrName>style.visibility</p:attrName>
                                        </p:attrNameLst>
                                      </p:cBhvr>
                                      <p:to>
                                        <p:strVal val="visible"/>
                                      </p:to>
                                    </p:set>
                                    <p:animEffect transition="in" filter="fade">
                                      <p:cBhvr>
                                        <p:cTn id="2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4">
                    <a:lumMod val="75000"/>
                  </a:schemeClr>
                </a:solidFill>
              </a:rPr>
              <a:t>A Smart </a:t>
            </a:r>
            <a:r>
              <a:rPr lang="en-US" sz="3600" dirty="0">
                <a:solidFill>
                  <a:schemeClr val="accent4">
                    <a:lumMod val="75000"/>
                  </a:schemeClr>
                </a:solidFill>
              </a:rPr>
              <a:t>C</a:t>
            </a:r>
            <a:r>
              <a:rPr lang="en-US" sz="3600" dirty="0" smtClean="0">
                <a:solidFill>
                  <a:schemeClr val="accent4">
                    <a:lumMod val="75000"/>
                  </a:schemeClr>
                </a:solidFill>
              </a:rPr>
              <a:t>onsolidation </a:t>
            </a:r>
            <a:r>
              <a:rPr lang="en-US" sz="3600" dirty="0">
                <a:solidFill>
                  <a:schemeClr val="accent4">
                    <a:lumMod val="75000"/>
                  </a:schemeClr>
                </a:solidFill>
              </a:rPr>
              <a:t>O</a:t>
            </a:r>
            <a:r>
              <a:rPr lang="en-US" sz="3600" dirty="0" smtClean="0">
                <a:solidFill>
                  <a:schemeClr val="accent4">
                    <a:lumMod val="75000"/>
                  </a:schemeClr>
                </a:solidFill>
              </a:rPr>
              <a:t>f </a:t>
            </a:r>
            <a:r>
              <a:rPr lang="en-US" sz="3600" dirty="0">
                <a:solidFill>
                  <a:schemeClr val="accent4">
                    <a:lumMod val="75000"/>
                  </a:schemeClr>
                </a:solidFill>
              </a:rPr>
              <a:t>D</a:t>
            </a:r>
            <a:r>
              <a:rPr lang="en-US" sz="3600" dirty="0" smtClean="0">
                <a:solidFill>
                  <a:schemeClr val="accent4">
                    <a:lumMod val="75000"/>
                  </a:schemeClr>
                </a:solidFill>
              </a:rPr>
              <a:t>evices</a:t>
            </a:r>
            <a:endParaRPr lang="en-US" sz="3600" dirty="0">
              <a:solidFill>
                <a:schemeClr val="accent4">
                  <a:lumMod val="75000"/>
                </a:schemeClr>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475" y="1115941"/>
            <a:ext cx="9395273" cy="5051222"/>
          </a:xfrm>
          <a:prstGeom prst="rect">
            <a:avLst/>
          </a:prstGeom>
        </p:spPr>
      </p:pic>
      <p:pic>
        <p:nvPicPr>
          <p:cNvPr id="7"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1327" y="4270784"/>
            <a:ext cx="1749015" cy="174901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a:off x="3222171" y="4441371"/>
            <a:ext cx="925286" cy="315686"/>
          </a:xfrm>
          <a:prstGeom prst="line">
            <a:avLst/>
          </a:prstGeom>
          <a:ln w="25400" cap="rnd" cmpd="sng">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4350" y="4243868"/>
            <a:ext cx="2231571" cy="699404"/>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noProof="0" dirty="0" smtClean="0">
                <a:solidFill>
                  <a:schemeClr val="tx1">
                    <a:lumMod val="65000"/>
                    <a:lumOff val="35000"/>
                  </a:schemeClr>
                </a:solidFill>
                <a:latin typeface="Proxima Nova" panose="020B0503030502060204"/>
                <a:cs typeface="Arial"/>
              </a:rPr>
              <a:t>Robust Smart Device </a:t>
            </a:r>
          </a:p>
        </p:txBody>
      </p:sp>
      <p:sp>
        <p:nvSpPr>
          <p:cNvPr id="9" name="TextBox 8"/>
          <p:cNvSpPr txBox="1"/>
          <p:nvPr/>
        </p:nvSpPr>
        <p:spPr>
          <a:xfrm>
            <a:off x="1793307" y="1429784"/>
            <a:ext cx="2231571" cy="422405"/>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dirty="0" smtClean="0">
                <a:solidFill>
                  <a:schemeClr val="tx1">
                    <a:lumMod val="65000"/>
                    <a:lumOff val="35000"/>
                  </a:schemeClr>
                </a:solidFill>
                <a:latin typeface="Proxima Nova" panose="020B0503030502060204"/>
                <a:cs typeface="Arial"/>
              </a:rPr>
              <a:t>Two</a:t>
            </a:r>
            <a:r>
              <a:rPr lang="en-GB" noProof="0" dirty="0" smtClean="0">
                <a:solidFill>
                  <a:schemeClr val="tx1">
                    <a:lumMod val="65000"/>
                    <a:lumOff val="35000"/>
                  </a:schemeClr>
                </a:solidFill>
                <a:latin typeface="Proxima Nova" panose="020B0503030502060204"/>
                <a:cs typeface="Arial"/>
              </a:rPr>
              <a:t> Way Pager</a:t>
            </a:r>
          </a:p>
        </p:txBody>
      </p:sp>
      <p:sp>
        <p:nvSpPr>
          <p:cNvPr id="10" name="TextBox 9"/>
          <p:cNvSpPr txBox="1"/>
          <p:nvPr/>
        </p:nvSpPr>
        <p:spPr>
          <a:xfrm>
            <a:off x="9467011" y="2070048"/>
            <a:ext cx="2231571" cy="422405"/>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noProof="0" dirty="0" smtClean="0">
                <a:solidFill>
                  <a:schemeClr val="tx1">
                    <a:lumMod val="65000"/>
                    <a:lumOff val="35000"/>
                  </a:schemeClr>
                </a:solidFill>
                <a:latin typeface="Proxima Nova" panose="020B0503030502060204"/>
                <a:cs typeface="Arial"/>
              </a:rPr>
              <a:t>NFC reader </a:t>
            </a:r>
          </a:p>
        </p:txBody>
      </p:sp>
      <p:sp>
        <p:nvSpPr>
          <p:cNvPr id="11" name="TextBox 10"/>
          <p:cNvSpPr txBox="1"/>
          <p:nvPr/>
        </p:nvSpPr>
        <p:spPr>
          <a:xfrm>
            <a:off x="9911822" y="3544464"/>
            <a:ext cx="2231571" cy="699404"/>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noProof="0" dirty="0" smtClean="0">
                <a:solidFill>
                  <a:schemeClr val="tx1">
                    <a:lumMod val="65000"/>
                    <a:lumOff val="35000"/>
                  </a:schemeClr>
                </a:solidFill>
                <a:latin typeface="Proxima Nova" panose="020B0503030502060204"/>
                <a:cs typeface="Arial"/>
              </a:rPr>
              <a:t>Wireless</a:t>
            </a:r>
          </a:p>
          <a:p>
            <a:pPr marL="0" indent="0" algn="ctr">
              <a:buClr>
                <a:schemeClr val="bg1"/>
              </a:buClr>
              <a:buSzPct val="120000"/>
              <a:buFontTx/>
              <a:buNone/>
            </a:pPr>
            <a:r>
              <a:rPr lang="en-GB" dirty="0" smtClean="0">
                <a:solidFill>
                  <a:schemeClr val="tx1">
                    <a:lumMod val="65000"/>
                    <a:lumOff val="35000"/>
                  </a:schemeClr>
                </a:solidFill>
                <a:latin typeface="Proxima Nova" panose="020B0503030502060204"/>
                <a:cs typeface="Arial"/>
              </a:rPr>
              <a:t>Telephone</a:t>
            </a:r>
            <a:endParaRPr lang="en-GB" noProof="0" dirty="0" smtClean="0">
              <a:solidFill>
                <a:schemeClr val="tx1">
                  <a:lumMod val="65000"/>
                  <a:lumOff val="35000"/>
                </a:schemeClr>
              </a:solidFill>
              <a:latin typeface="Proxima Nova" panose="020B0503030502060204"/>
              <a:cs typeface="Arial"/>
            </a:endParaRPr>
          </a:p>
        </p:txBody>
      </p:sp>
      <p:sp>
        <p:nvSpPr>
          <p:cNvPr id="12" name="TextBox 11"/>
          <p:cNvSpPr txBox="1"/>
          <p:nvPr/>
        </p:nvSpPr>
        <p:spPr>
          <a:xfrm>
            <a:off x="9132999" y="5521108"/>
            <a:ext cx="2231571" cy="699404"/>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noProof="0" dirty="0" smtClean="0">
                <a:solidFill>
                  <a:schemeClr val="tx1">
                    <a:lumMod val="65000"/>
                    <a:lumOff val="35000"/>
                  </a:schemeClr>
                </a:solidFill>
                <a:latin typeface="Proxima Nova" panose="020B0503030502060204"/>
                <a:cs typeface="Arial"/>
              </a:rPr>
              <a:t>Honeywell™ Barcode Scanner</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7861" y="4757057"/>
            <a:ext cx="792694" cy="792694"/>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20559" y="1942696"/>
            <a:ext cx="650159" cy="866877"/>
          </a:xfrm>
          <a:prstGeom prst="rect">
            <a:avLst/>
          </a:prstGeom>
        </p:spPr>
      </p:pic>
      <p:grpSp>
        <p:nvGrpSpPr>
          <p:cNvPr id="15" name="Group 14"/>
          <p:cNvGrpSpPr/>
          <p:nvPr/>
        </p:nvGrpSpPr>
        <p:grpSpPr>
          <a:xfrm>
            <a:off x="97972" y="3264378"/>
            <a:ext cx="1315990" cy="926141"/>
            <a:chOff x="5935283" y="1815593"/>
            <a:chExt cx="1705675" cy="1247027"/>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9370107">
              <a:off x="5935283" y="1815593"/>
              <a:ext cx="992382" cy="845911"/>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66299">
              <a:off x="6571805" y="1994857"/>
              <a:ext cx="1069153" cy="1067763"/>
            </a:xfrm>
            <a:prstGeom prst="rect">
              <a:avLst/>
            </a:prstGeom>
          </p:spPr>
        </p:pic>
      </p:grpSp>
      <p:pic>
        <p:nvPicPr>
          <p:cNvPr id="18" name="Picture 17"/>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a:ext>
            </a:extLst>
          </a:blip>
          <a:stretch>
            <a:fillRect/>
          </a:stretch>
        </p:blipFill>
        <p:spPr>
          <a:xfrm>
            <a:off x="871210" y="5175636"/>
            <a:ext cx="1144397" cy="680916"/>
          </a:xfrm>
          <a:prstGeom prst="rect">
            <a:avLst/>
          </a:prstGeom>
        </p:spPr>
      </p:pic>
      <p:sp>
        <p:nvSpPr>
          <p:cNvPr id="19" name="TextBox 18"/>
          <p:cNvSpPr txBox="1"/>
          <p:nvPr/>
        </p:nvSpPr>
        <p:spPr>
          <a:xfrm>
            <a:off x="480801" y="5706945"/>
            <a:ext cx="2231571" cy="422405"/>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noProof="0" dirty="0" smtClean="0">
                <a:solidFill>
                  <a:schemeClr val="tx1">
                    <a:lumMod val="65000"/>
                    <a:lumOff val="35000"/>
                  </a:schemeClr>
                </a:solidFill>
                <a:latin typeface="Proxima Nova" panose="020B0503030502060204"/>
                <a:cs typeface="Arial"/>
              </a:rPr>
              <a:t>DECT handset</a:t>
            </a:r>
          </a:p>
        </p:txBody>
      </p:sp>
      <p:pic>
        <p:nvPicPr>
          <p:cNvPr id="20" name="Wifi"/>
          <p:cNvPicPr>
            <a:picLocks noChangeAspect="1"/>
          </p:cNvPicPr>
          <p:nvPr/>
        </p:nvPicPr>
        <p:blipFill>
          <a:blip r:embed="rId11"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709916" y="3017888"/>
            <a:ext cx="635381" cy="635381"/>
          </a:xfrm>
          <a:prstGeom prst="rect">
            <a:avLst/>
          </a:prstGeom>
        </p:spPr>
      </p:pic>
    </p:spTree>
    <p:extLst>
      <p:ext uri="{BB962C8B-B14F-4D97-AF65-F5344CB8AC3E}">
        <p14:creationId xmlns:p14="http://schemas.microsoft.com/office/powerpoint/2010/main" val="291283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8"/>
          </p:nvPr>
        </p:nvSpPr>
        <p:spPr/>
        <p:txBody>
          <a:bodyPr/>
          <a:lstStyle/>
          <a:p>
            <a:r>
              <a:rPr lang="en-US" dirty="0" smtClean="0"/>
              <a:t>Built to last – increasing return on investment </a:t>
            </a:r>
            <a:endParaRPr lang="en-US" dirty="0"/>
          </a:p>
        </p:txBody>
      </p:sp>
      <p:sp>
        <p:nvSpPr>
          <p:cNvPr id="8" name="Slide Number Placeholder 7"/>
          <p:cNvSpPr>
            <a:spLocks noGrp="1"/>
          </p:cNvSpPr>
          <p:nvPr>
            <p:ph type="sldNum" sz="quarter" idx="4"/>
          </p:nvPr>
        </p:nvSpPr>
        <p:spPr/>
        <p:txBody>
          <a:bodyPr/>
          <a:lstStyle/>
          <a:p>
            <a:fld id="{69E13A72-69F1-A34D-A452-22277C2DC1F6}" type="slidenum">
              <a:rPr lang="en-US" smtClean="0">
                <a:solidFill>
                  <a:srgbClr val="636466"/>
                </a:solidFill>
              </a:rPr>
              <a:pPr/>
              <a:t>17</a:t>
            </a:fld>
            <a:endParaRPr lang="en-US" dirty="0">
              <a:solidFill>
                <a:srgbClr val="636466"/>
              </a:solidFill>
            </a:endParaRPr>
          </a:p>
        </p:txBody>
      </p:sp>
      <p:pic>
        <p:nvPicPr>
          <p:cNvPr id="23" name="Picture 22"/>
          <p:cNvPicPr>
            <a:picLocks noChangeAspect="1"/>
          </p:cNvPicPr>
          <p:nvPr/>
        </p:nvPicPr>
        <p:blipFill>
          <a:blip r:embed="rId3"/>
          <a:stretch>
            <a:fillRect/>
          </a:stretch>
        </p:blipFill>
        <p:spPr>
          <a:xfrm>
            <a:off x="5225143" y="1361714"/>
            <a:ext cx="6837589" cy="5316022"/>
          </a:xfrm>
          <a:prstGeom prst="rect">
            <a:avLst/>
          </a:prstGeom>
        </p:spPr>
      </p:pic>
      <p:sp>
        <p:nvSpPr>
          <p:cNvPr id="26" name="Rectangle 25"/>
          <p:cNvSpPr/>
          <p:nvPr/>
        </p:nvSpPr>
        <p:spPr>
          <a:xfrm>
            <a:off x="5729287" y="2961923"/>
            <a:ext cx="878342" cy="2796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l="6654" t="17385" r="6777" b="10915"/>
          <a:stretch/>
        </p:blipFill>
        <p:spPr>
          <a:xfrm rot="4401585">
            <a:off x="4307329" y="3455160"/>
            <a:ext cx="3018085" cy="1393296"/>
          </a:xfrm>
          <a:prstGeom prst="rect">
            <a:avLst/>
          </a:prstGeom>
        </p:spPr>
      </p:pic>
      <p:sp>
        <p:nvSpPr>
          <p:cNvPr id="6" name="Rectangle 5"/>
          <p:cNvSpPr/>
          <p:nvPr/>
        </p:nvSpPr>
        <p:spPr>
          <a:xfrm>
            <a:off x="159397" y="1625880"/>
            <a:ext cx="5261542" cy="3508653"/>
          </a:xfrm>
          <a:prstGeom prst="rect">
            <a:avLst/>
          </a:prstGeom>
        </p:spPr>
        <p:txBody>
          <a:bodyPr wrap="square">
            <a:spAutoFit/>
          </a:bodyPr>
          <a:lstStyle/>
          <a:p>
            <a:r>
              <a:rPr lang="en-US" dirty="0" err="1"/>
              <a:t>Ascom</a:t>
            </a:r>
            <a:r>
              <a:rPr lang="en-US" dirty="0"/>
              <a:t> </a:t>
            </a:r>
            <a:r>
              <a:rPr lang="en-US" dirty="0" err="1"/>
              <a:t>Myco</a:t>
            </a:r>
            <a:r>
              <a:rPr lang="en-US" dirty="0"/>
              <a:t> is built for longevity – even when handed over shift after shift - 24/7 by 365</a:t>
            </a:r>
            <a:r>
              <a:rPr lang="en-US" dirty="0" smtClean="0"/>
              <a:t>.</a:t>
            </a:r>
          </a:p>
          <a:p>
            <a:endParaRPr lang="en-US" dirty="0"/>
          </a:p>
          <a:p>
            <a:r>
              <a:rPr lang="en-US" dirty="0"/>
              <a:t>Designed to reduce repair and replacement costs. </a:t>
            </a:r>
          </a:p>
          <a:p>
            <a:pPr marL="285750" indent="-285750">
              <a:spcBef>
                <a:spcPts val="1800"/>
              </a:spcBef>
              <a:buFont typeface="Arial" panose="020B0604020202020204" pitchFamily="34" charset="0"/>
              <a:buChar char="•"/>
            </a:pPr>
            <a:r>
              <a:rPr lang="en-US" b="1" dirty="0" smtClean="0">
                <a:solidFill>
                  <a:srgbClr val="636466"/>
                </a:solidFill>
              </a:rPr>
              <a:t>Water and Dust Proof (IP54 standard)</a:t>
            </a:r>
            <a:endParaRPr lang="en-US" dirty="0"/>
          </a:p>
          <a:p>
            <a:pPr marL="285750" indent="-285750">
              <a:spcBef>
                <a:spcPts val="1800"/>
              </a:spcBef>
              <a:buFont typeface="Arial" panose="020B0604020202020204" pitchFamily="34" charset="0"/>
              <a:buChar char="•"/>
            </a:pPr>
            <a:r>
              <a:rPr lang="en-US" b="1" dirty="0">
                <a:solidFill>
                  <a:srgbClr val="636466"/>
                </a:solidFill>
              </a:rPr>
              <a:t>Robust and durable </a:t>
            </a:r>
            <a:r>
              <a:rPr lang="en-US" dirty="0"/>
              <a:t>– </a:t>
            </a:r>
            <a:r>
              <a:rPr lang="en-US" dirty="0" smtClean="0"/>
              <a:t>Designed for the healthcare setting. </a:t>
            </a:r>
            <a:endParaRPr lang="en-US" dirty="0"/>
          </a:p>
          <a:p>
            <a:pPr marL="285750" indent="-285750">
              <a:spcBef>
                <a:spcPts val="1800"/>
              </a:spcBef>
              <a:buFont typeface="Arial" panose="020B0604020202020204" pitchFamily="34" charset="0"/>
              <a:buChar char="•"/>
            </a:pPr>
            <a:r>
              <a:rPr lang="en-US" b="1" dirty="0">
                <a:solidFill>
                  <a:srgbClr val="636466"/>
                </a:solidFill>
              </a:rPr>
              <a:t>Replaceable battery </a:t>
            </a:r>
            <a:endParaRPr lang="en-US" dirty="0" smtClean="0"/>
          </a:p>
          <a:p>
            <a:pPr marL="285750" indent="-285750">
              <a:spcBef>
                <a:spcPts val="1800"/>
              </a:spcBef>
              <a:buFont typeface="Arial" panose="020B0604020202020204" pitchFamily="34" charset="0"/>
              <a:buChar char="•"/>
            </a:pPr>
            <a:r>
              <a:rPr lang="en-US" b="1" dirty="0" smtClean="0">
                <a:solidFill>
                  <a:srgbClr val="636466"/>
                </a:solidFill>
              </a:rPr>
              <a:t>Disinfect-ready</a:t>
            </a:r>
            <a:endParaRPr lang="en-US" dirty="0"/>
          </a:p>
        </p:txBody>
      </p:sp>
      <p:sp>
        <p:nvSpPr>
          <p:cNvPr id="10"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24035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30202" y="5021190"/>
            <a:ext cx="3283243" cy="160153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87258" y="5046115"/>
            <a:ext cx="3214444" cy="1593598"/>
          </a:xfrm>
          <a:prstGeom prst="rect">
            <a:avLst/>
          </a:prstGeom>
        </p:spPr>
      </p:pic>
      <p:sp>
        <p:nvSpPr>
          <p:cNvPr id="2" name="Title 1"/>
          <p:cNvSpPr>
            <a:spLocks noGrp="1"/>
          </p:cNvSpPr>
          <p:nvPr>
            <p:ph type="title"/>
          </p:nvPr>
        </p:nvSpPr>
        <p:spPr>
          <a:xfrm>
            <a:off x="431647" y="2537460"/>
            <a:ext cx="10093310" cy="930190"/>
          </a:xfrm>
        </p:spPr>
        <p:txBody>
          <a:bodyPr/>
          <a:lstStyle/>
          <a:p>
            <a:r>
              <a:rPr lang="en-US" sz="2800" dirty="0" smtClean="0"/>
              <a:t>Maximizing power and charging efficiency</a:t>
            </a:r>
            <a:endParaRPr lang="en-US" sz="2800" dirty="0"/>
          </a:p>
        </p:txBody>
      </p:sp>
      <p:sp>
        <p:nvSpPr>
          <p:cNvPr id="3" name="Text Placeholder 2"/>
          <p:cNvSpPr>
            <a:spLocks noGrp="1"/>
          </p:cNvSpPr>
          <p:nvPr>
            <p:ph type="body" sz="quarter" idx="15"/>
          </p:nvPr>
        </p:nvSpPr>
        <p:spPr>
          <a:xfrm>
            <a:off x="10789580" y="6494496"/>
            <a:ext cx="961200" cy="222437"/>
          </a:xfrm>
        </p:spPr>
        <p:txBody>
          <a:bodyPr/>
          <a:lstStyle/>
          <a:p>
            <a:endParaRPr lang="en-US"/>
          </a:p>
        </p:txBody>
      </p:sp>
      <p:sp>
        <p:nvSpPr>
          <p:cNvPr id="5" name="Text Placeholder 4"/>
          <p:cNvSpPr>
            <a:spLocks noGrp="1"/>
          </p:cNvSpPr>
          <p:nvPr>
            <p:ph type="body" sz="quarter" idx="16"/>
          </p:nvPr>
        </p:nvSpPr>
        <p:spPr>
          <a:xfrm>
            <a:off x="431648" y="3421379"/>
            <a:ext cx="5674255" cy="3355223"/>
          </a:xfrm>
        </p:spPr>
        <p:txBody>
          <a:bodyPr/>
          <a:lstStyle/>
          <a:p>
            <a:pPr marL="0" indent="0">
              <a:buNone/>
            </a:pPr>
            <a:r>
              <a:rPr lang="en-US" b="1" dirty="0" smtClean="0">
                <a:solidFill>
                  <a:srgbClr val="636466"/>
                </a:solidFill>
              </a:rPr>
              <a:t>Dual charging interface</a:t>
            </a:r>
          </a:p>
          <a:p>
            <a:pPr>
              <a:spcBef>
                <a:spcPts val="600"/>
              </a:spcBef>
            </a:pPr>
            <a:r>
              <a:rPr lang="en-US" sz="1600" dirty="0" smtClean="0"/>
              <a:t>Supports rack charging and desktop charging via micro USB.</a:t>
            </a:r>
          </a:p>
          <a:p>
            <a:pPr>
              <a:spcBef>
                <a:spcPts val="600"/>
              </a:spcBef>
            </a:pPr>
            <a:r>
              <a:rPr lang="en-US" sz="1600" dirty="0" smtClean="0"/>
              <a:t>Configurable “in-charger” behavior.</a:t>
            </a:r>
          </a:p>
          <a:p>
            <a:pPr lvl="1">
              <a:spcBef>
                <a:spcPts val="0"/>
              </a:spcBef>
            </a:pPr>
            <a:r>
              <a:rPr lang="en-US" sz="1400" dirty="0" smtClean="0"/>
              <a:t>Auto mute, logout, data wipe, etc.</a:t>
            </a:r>
          </a:p>
          <a:p>
            <a:pPr marL="0" indent="0">
              <a:spcBef>
                <a:spcPts val="1800"/>
              </a:spcBef>
              <a:buNone/>
            </a:pPr>
            <a:r>
              <a:rPr lang="en-US" b="1" dirty="0">
                <a:solidFill>
                  <a:srgbClr val="636466"/>
                </a:solidFill>
              </a:rPr>
              <a:t>Available charging options</a:t>
            </a:r>
          </a:p>
          <a:p>
            <a:pPr>
              <a:spcBef>
                <a:spcPts val="600"/>
              </a:spcBef>
            </a:pPr>
            <a:r>
              <a:rPr lang="en-US" sz="1600" dirty="0" smtClean="0"/>
              <a:t>Wall mountable - 6 </a:t>
            </a:r>
            <a:r>
              <a:rPr lang="en-US" sz="1600" dirty="0"/>
              <a:t>bay handset </a:t>
            </a:r>
            <a:r>
              <a:rPr lang="en-US" sz="1600" dirty="0" smtClean="0"/>
              <a:t>charger.</a:t>
            </a:r>
          </a:p>
          <a:p>
            <a:pPr>
              <a:spcBef>
                <a:spcPts val="600"/>
              </a:spcBef>
            </a:pPr>
            <a:r>
              <a:rPr lang="en-US" sz="1600" dirty="0" smtClean="0"/>
              <a:t>Wall mountable - 6 </a:t>
            </a:r>
            <a:r>
              <a:rPr lang="en-US" sz="1600" dirty="0"/>
              <a:t>bay battery </a:t>
            </a:r>
            <a:r>
              <a:rPr lang="en-US" sz="1600" dirty="0" smtClean="0"/>
              <a:t>charger.</a:t>
            </a:r>
            <a:endParaRPr lang="en-US" sz="1600" dirty="0"/>
          </a:p>
          <a:p>
            <a:pPr>
              <a:spcBef>
                <a:spcPts val="600"/>
              </a:spcBef>
            </a:pPr>
            <a:r>
              <a:rPr lang="en-US" sz="1600" dirty="0"/>
              <a:t>Micro USB charger with international </a:t>
            </a:r>
            <a:r>
              <a:rPr lang="en-US" sz="1600" dirty="0" smtClean="0"/>
              <a:t>plugs.</a:t>
            </a:r>
            <a:endParaRPr lang="en-US" sz="1600" dirty="0"/>
          </a:p>
          <a:p>
            <a:pPr marL="0" indent="0">
              <a:buNone/>
            </a:pPr>
            <a:endParaRPr lang="en-US" sz="1600" dirty="0" smtClean="0"/>
          </a:p>
          <a:p>
            <a:endParaRPr lang="en-US" dirty="0"/>
          </a:p>
          <a:p>
            <a:endParaRPr lang="en-US" dirty="0" smtClean="0"/>
          </a:p>
        </p:txBody>
      </p:sp>
      <p:sp>
        <p:nvSpPr>
          <p:cNvPr id="8" name="Slide Number Placeholder 7"/>
          <p:cNvSpPr>
            <a:spLocks noGrp="1"/>
          </p:cNvSpPr>
          <p:nvPr>
            <p:ph type="sldNum" sz="quarter" idx="4"/>
          </p:nvPr>
        </p:nvSpPr>
        <p:spPr>
          <a:xfrm>
            <a:off x="431647" y="6536486"/>
            <a:ext cx="360000" cy="161772"/>
          </a:xfrm>
        </p:spPr>
        <p:txBody>
          <a:bodyPr/>
          <a:lstStyle/>
          <a:p>
            <a:fld id="{69E13A72-69F1-A34D-A452-22277C2DC1F6}" type="slidenum">
              <a:rPr lang="en-US" smtClean="0">
                <a:solidFill>
                  <a:srgbClr val="636466"/>
                </a:solidFill>
              </a:rPr>
              <a:pPr/>
              <a:t>18</a:t>
            </a:fld>
            <a:endParaRPr lang="en-US">
              <a:solidFill>
                <a:srgbClr val="636466"/>
              </a:solidFill>
            </a:endParaRPr>
          </a:p>
        </p:txBody>
      </p:sp>
      <p:pic>
        <p:nvPicPr>
          <p:cNvPr id="13" name="Picture Placeholder 12"/>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a:stretch/>
        </p:blipFill>
        <p:spPr>
          <a:xfrm>
            <a:off x="0" y="-1"/>
            <a:ext cx="12192000" cy="2740621"/>
          </a:xfr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4849" y="4475850"/>
            <a:ext cx="807240" cy="526217"/>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47066" y="4277106"/>
            <a:ext cx="1317673" cy="815287"/>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22669" y="3203890"/>
            <a:ext cx="2004199" cy="1252837"/>
          </a:xfrm>
          <a:prstGeom prst="rect">
            <a:avLst/>
          </a:prstGeom>
        </p:spPr>
      </p:pic>
      <p:sp>
        <p:nvSpPr>
          <p:cNvPr id="18"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418962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5"/>
          </p:nvPr>
        </p:nvSpPr>
        <p:spPr/>
        <p:txBody>
          <a:bodyPr/>
          <a:lstStyle/>
          <a:p>
            <a:endParaRPr lang="en-US"/>
          </a:p>
        </p:txBody>
      </p:sp>
      <p:sp>
        <p:nvSpPr>
          <p:cNvPr id="5" name="Footer Placeholder 4"/>
          <p:cNvSpPr>
            <a:spLocks noGrp="1"/>
          </p:cNvSpPr>
          <p:nvPr>
            <p:ph type="ftr" sz="quarter" idx="3"/>
          </p:nvPr>
        </p:nvSpPr>
        <p:spPr/>
        <p:txBody>
          <a:bodyPr/>
          <a:lstStyle/>
          <a:p>
            <a:r>
              <a:rPr lang="en-US" smtClean="0"/>
              <a:t>01351-01 ENX Ascom Myco 2 - DECT | Oct 2017- Mwila C. Kapema | ©2017 ASCOM </a:t>
            </a:r>
            <a:endParaRPr lang="en-US" dirty="0"/>
          </a:p>
        </p:txBody>
      </p:sp>
      <p:sp>
        <p:nvSpPr>
          <p:cNvPr id="6" name="Slide Number Placeholder 5"/>
          <p:cNvSpPr>
            <a:spLocks noGrp="1"/>
          </p:cNvSpPr>
          <p:nvPr>
            <p:ph type="sldNum" sz="quarter" idx="4"/>
          </p:nvPr>
        </p:nvSpPr>
        <p:spPr/>
        <p:txBody>
          <a:bodyPr/>
          <a:lstStyle/>
          <a:p>
            <a:fld id="{69E13A72-69F1-A34D-A452-22277C2DC1F6}" type="slidenum">
              <a:rPr lang="en-US" smtClean="0"/>
              <a:pPr/>
              <a:t>19</a:t>
            </a:fld>
            <a:endParaRPr lang="en-US"/>
          </a:p>
        </p:txBody>
      </p:sp>
      <p:sp>
        <p:nvSpPr>
          <p:cNvPr id="7" name="Text Placeholder 6"/>
          <p:cNvSpPr>
            <a:spLocks noGrp="1"/>
          </p:cNvSpPr>
          <p:nvPr>
            <p:ph type="body" sz="quarter" idx="22"/>
          </p:nvPr>
        </p:nvSpPr>
        <p:spPr/>
        <p:txBody>
          <a:bodyPr/>
          <a:lstStyle/>
          <a:p>
            <a:pPr marL="0" indent="0">
              <a:buNone/>
            </a:pPr>
            <a:r>
              <a:rPr lang="en-US" sz="2400" dirty="0" smtClean="0"/>
              <a:t>Connecting staff with mission – critical information. </a:t>
            </a:r>
            <a:r>
              <a:rPr lang="en-US" dirty="0" smtClean="0"/>
              <a:t> </a:t>
            </a:r>
            <a:endParaRPr lang="en-US" dirty="0"/>
          </a:p>
        </p:txBody>
      </p:sp>
      <p:sp>
        <p:nvSpPr>
          <p:cNvPr id="8" name="Text Placeholder 7"/>
          <p:cNvSpPr>
            <a:spLocks noGrp="1"/>
          </p:cNvSpPr>
          <p:nvPr>
            <p:ph type="body" sz="quarter" idx="23"/>
          </p:nvPr>
        </p:nvSpPr>
        <p:spPr>
          <a:xfrm>
            <a:off x="431800" y="4708525"/>
            <a:ext cx="9782243" cy="862013"/>
          </a:xfrm>
        </p:spPr>
        <p:txBody>
          <a:bodyPr/>
          <a:lstStyle/>
          <a:p>
            <a:r>
              <a:rPr lang="en-US" sz="2800" dirty="0" smtClean="0"/>
              <a:t>The ASCOM Healthcare platform</a:t>
            </a:r>
            <a:endParaRPr lang="en-US" sz="2800" dirty="0">
              <a:solidFill>
                <a:srgbClr val="FF0000"/>
              </a:solidFill>
            </a:endParaRPr>
          </a:p>
        </p:txBody>
      </p:sp>
      <p:pic>
        <p:nvPicPr>
          <p:cNvPr id="21" name="Picture Placeholder 20"/>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428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normAutofit/>
          </a:bodyPr>
          <a:lstStyle/>
          <a:p>
            <a:endParaRPr lang="en-US"/>
          </a:p>
        </p:txBody>
      </p:sp>
      <p:sp>
        <p:nvSpPr>
          <p:cNvPr id="4" name="Text Placeholder 3"/>
          <p:cNvSpPr>
            <a:spLocks noGrp="1"/>
          </p:cNvSpPr>
          <p:nvPr>
            <p:ph type="body" sz="quarter" idx="16"/>
          </p:nvPr>
        </p:nvSpPr>
        <p:spPr/>
        <p:txBody>
          <a:bodyPr/>
          <a:lstStyle/>
          <a:p>
            <a:pPr>
              <a:buClr>
                <a:schemeClr val="tx1"/>
              </a:buClr>
              <a:buFont typeface="Arial" panose="020B0604020202020204" pitchFamily="34" charset="0"/>
              <a:buChar char="•"/>
            </a:pPr>
            <a:r>
              <a:rPr lang="en-US" dirty="0" smtClean="0"/>
              <a:t>Overview of the performance challenges and implications to the NHS </a:t>
            </a:r>
          </a:p>
          <a:p>
            <a:pPr>
              <a:buClr>
                <a:schemeClr val="tx1"/>
              </a:buClr>
              <a:buFont typeface="Arial" panose="020B0604020202020204" pitchFamily="34" charset="0"/>
              <a:buChar char="•"/>
            </a:pPr>
            <a:r>
              <a:rPr lang="en-US" dirty="0" smtClean="0"/>
              <a:t>Challenges for the Informatics teams</a:t>
            </a:r>
          </a:p>
          <a:p>
            <a:pPr>
              <a:buClr>
                <a:schemeClr val="tx1"/>
              </a:buClr>
              <a:buFont typeface="Arial" panose="020B0604020202020204" pitchFamily="34" charset="0"/>
              <a:buChar char="•"/>
            </a:pPr>
            <a:r>
              <a:rPr lang="en-US" dirty="0" smtClean="0"/>
              <a:t>What does ASCOM do and how can they help support your objectives?</a:t>
            </a:r>
          </a:p>
          <a:p>
            <a:pPr>
              <a:buClr>
                <a:schemeClr val="tx1"/>
              </a:buClr>
              <a:buFont typeface="Arial" panose="020B0604020202020204" pitchFamily="34" charset="0"/>
              <a:buChar char="•"/>
            </a:pPr>
            <a:r>
              <a:rPr lang="en-US" dirty="0" smtClean="0"/>
              <a:t>Demonstration </a:t>
            </a:r>
          </a:p>
          <a:p>
            <a:pPr marL="0" indent="0">
              <a:buNone/>
            </a:pPr>
            <a:endParaRPr lang="en-US" dirty="0"/>
          </a:p>
          <a:p>
            <a:endParaRPr lang="en-US" dirty="0"/>
          </a:p>
        </p:txBody>
      </p:sp>
      <p:sp>
        <p:nvSpPr>
          <p:cNvPr id="7" name="Title 6"/>
          <p:cNvSpPr>
            <a:spLocks noGrp="1"/>
          </p:cNvSpPr>
          <p:nvPr>
            <p:ph type="title"/>
          </p:nvPr>
        </p:nvSpPr>
        <p:spPr/>
        <p:txBody>
          <a:bodyPr/>
          <a:lstStyle/>
          <a:p>
            <a:r>
              <a:rPr lang="en-US" dirty="0" smtClean="0"/>
              <a:t>Agenda</a:t>
            </a:r>
            <a:endParaRPr lang="en-US" dirty="0"/>
          </a:p>
        </p:txBody>
      </p:sp>
      <p:sp>
        <p:nvSpPr>
          <p:cNvPr id="10" name="Platshållare för bildnummer 9">
            <a:extLst>
              <a:ext uri="{FF2B5EF4-FFF2-40B4-BE49-F238E27FC236}">
                <a16:creationId xmlns:a16="http://schemas.microsoft.com/office/drawing/2014/main" xmlns="" id="{A0391661-2591-4704-A95C-29DCFD194DD2}"/>
              </a:ext>
            </a:extLst>
          </p:cNvPr>
          <p:cNvSpPr>
            <a:spLocks noGrp="1"/>
          </p:cNvSpPr>
          <p:nvPr>
            <p:ph type="sldNum" sz="quarter" idx="4"/>
          </p:nvPr>
        </p:nvSpPr>
        <p:spPr/>
        <p:txBody>
          <a:bodyPr/>
          <a:lstStyle/>
          <a:p>
            <a:pPr algn="l"/>
            <a:fld id="{69E13A72-69F1-A34D-A452-22277C2DC1F6}" type="slidenum">
              <a:rPr lang="en-US" smtClean="0"/>
              <a:pPr algn="l"/>
              <a:t>2</a:t>
            </a:fld>
            <a:endParaRPr lang="en-US" dirty="0"/>
          </a:p>
        </p:txBody>
      </p:sp>
      <p:sp>
        <p:nvSpPr>
          <p:cNvPr id="2" name="Picture Placeholder 1"/>
          <p:cNvSpPr>
            <a:spLocks noGrp="1"/>
          </p:cNvSpPr>
          <p:nvPr>
            <p:ph type="pic" sz="quarter" idx="13"/>
          </p:nvPr>
        </p:nvSpPr>
        <p:spPr/>
      </p:sp>
      <p:sp>
        <p:nvSpPr>
          <p:cNvPr id="11"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pic>
        <p:nvPicPr>
          <p:cNvPr id="12" name="Picture Placeholder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09352" y="0"/>
            <a:ext cx="6282649"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pic>
    </p:spTree>
    <p:extLst>
      <p:ext uri="{BB962C8B-B14F-4D97-AF65-F5344CB8AC3E}">
        <p14:creationId xmlns:p14="http://schemas.microsoft.com/office/powerpoint/2010/main" val="264278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a:spLocks noGrp="1"/>
          </p:cNvSpPr>
          <p:nvPr>
            <p:ph type="title" idx="4294967295"/>
          </p:nvPr>
        </p:nvSpPr>
        <p:spPr>
          <a:xfrm>
            <a:off x="0" y="219075"/>
            <a:ext cx="9988550" cy="811213"/>
          </a:xfrm>
        </p:spPr>
        <p:txBody>
          <a:bodyPr/>
          <a:lstStyle/>
          <a:p>
            <a:r>
              <a:rPr lang="en-US" sz="2800" noProof="0" dirty="0">
                <a:solidFill>
                  <a:schemeClr val="bg1"/>
                </a:solidFill>
                <a:latin typeface="Proxima Nova" panose="020B0503030502060204" pitchFamily="34" charset="0"/>
              </a:rPr>
              <a:t>Patient-centric staff collaboration NEW VERSION</a:t>
            </a:r>
          </a:p>
        </p:txBody>
      </p:sp>
      <p:grpSp>
        <p:nvGrpSpPr>
          <p:cNvPr id="4" name="Alert view"/>
          <p:cNvGrpSpPr/>
          <p:nvPr/>
        </p:nvGrpSpPr>
        <p:grpSpPr>
          <a:xfrm>
            <a:off x="4952541" y="2145958"/>
            <a:ext cx="2151580" cy="3227372"/>
            <a:chOff x="4957360" y="2048157"/>
            <a:chExt cx="2151580" cy="3227372"/>
          </a:xfrm>
        </p:grpSpPr>
        <p:pic>
          <p:nvPicPr>
            <p:cNvPr id="8" name="Alert view"/>
            <p:cNvPicPr>
              <a:picLocks/>
            </p:cNvPicPr>
            <p:nvPr/>
          </p:nvPicPr>
          <p:blipFill>
            <a:blip r:embed="rId3">
              <a:extLst>
                <a:ext uri="{28A0092B-C50C-407E-A947-70E740481C1C}">
                  <a14:useLocalDpi xmlns:a14="http://schemas.microsoft.com/office/drawing/2010/main" val="0"/>
                </a:ext>
              </a:extLst>
            </a:blip>
            <a:stretch>
              <a:fillRect/>
            </a:stretch>
          </p:blipFill>
          <p:spPr>
            <a:xfrm>
              <a:off x="4957360" y="2048157"/>
              <a:ext cx="2151580" cy="3227372"/>
            </a:xfrm>
            <a:prstGeom prst="rect">
              <a:avLst/>
            </a:prstGeom>
            <a:ln w="19050">
              <a:noFill/>
            </a:ln>
          </p:spPr>
        </p:pic>
        <p:sp>
          <p:nvSpPr>
            <p:cNvPr id="3" name="Rectangle 2"/>
            <p:cNvSpPr/>
            <p:nvPr/>
          </p:nvSpPr>
          <p:spPr>
            <a:xfrm>
              <a:off x="5086350" y="2049782"/>
              <a:ext cx="119063" cy="145731"/>
            </a:xfrm>
            <a:prstGeom prst="rect">
              <a:avLst/>
            </a:prstGeom>
            <a:solidFill>
              <a:srgbClr val="183443"/>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grpSp>
      <p:grpSp>
        <p:nvGrpSpPr>
          <p:cNvPr id="6" name="App view"/>
          <p:cNvGrpSpPr/>
          <p:nvPr/>
        </p:nvGrpSpPr>
        <p:grpSpPr>
          <a:xfrm>
            <a:off x="2863982" y="2138347"/>
            <a:ext cx="2151580" cy="3227371"/>
            <a:chOff x="2867637" y="2049782"/>
            <a:chExt cx="2151580" cy="3227371"/>
          </a:xfrm>
        </p:grpSpPr>
        <p:pic>
          <p:nvPicPr>
            <p:cNvPr id="30" name="Alert view"/>
            <p:cNvPicPr>
              <a:picLocks/>
            </p:cNvPicPr>
            <p:nvPr/>
          </p:nvPicPr>
          <p:blipFill>
            <a:blip r:embed="rId4">
              <a:extLst>
                <a:ext uri="{28A0092B-C50C-407E-A947-70E740481C1C}">
                  <a14:useLocalDpi xmlns:a14="http://schemas.microsoft.com/office/drawing/2010/main" val="0"/>
                </a:ext>
              </a:extLst>
            </a:blip>
            <a:stretch>
              <a:fillRect/>
            </a:stretch>
          </p:blipFill>
          <p:spPr>
            <a:xfrm>
              <a:off x="2867637" y="2049782"/>
              <a:ext cx="2151580" cy="3227371"/>
            </a:xfrm>
            <a:prstGeom prst="rect">
              <a:avLst/>
            </a:prstGeom>
            <a:ln w="19050">
              <a:noFill/>
            </a:ln>
          </p:spPr>
        </p:pic>
        <p:sp>
          <p:nvSpPr>
            <p:cNvPr id="37" name="Rectangle 36"/>
            <p:cNvSpPr/>
            <p:nvPr/>
          </p:nvSpPr>
          <p:spPr>
            <a:xfrm>
              <a:off x="2934770" y="2056451"/>
              <a:ext cx="119063" cy="145731"/>
            </a:xfrm>
            <a:prstGeom prst="rect">
              <a:avLst/>
            </a:prstGeom>
            <a:solidFill>
              <a:srgbClr val="183443"/>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grpSp>
      <p:sp>
        <p:nvSpPr>
          <p:cNvPr id="9" name="Tap Patients"/>
          <p:cNvSpPr/>
          <p:nvPr/>
        </p:nvSpPr>
        <p:spPr>
          <a:xfrm>
            <a:off x="5038018" y="3427125"/>
            <a:ext cx="537693" cy="537693"/>
          </a:xfrm>
          <a:prstGeom prst="ellipse">
            <a:avLst/>
          </a:prstGeom>
          <a:solidFill>
            <a:srgbClr val="D2A000">
              <a:alpha val="60000"/>
            </a:srgbClr>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pic>
        <p:nvPicPr>
          <p:cNvPr id="40" name="Patient overview"/>
          <p:cNvPicPr>
            <a:picLocks/>
          </p:cNvPicPr>
          <p:nvPr/>
        </p:nvPicPr>
        <p:blipFill>
          <a:blip r:embed="rId5">
            <a:extLst>
              <a:ext uri="{28A0092B-C50C-407E-A947-70E740481C1C}">
                <a14:useLocalDpi xmlns:a14="http://schemas.microsoft.com/office/drawing/2010/main" val="0"/>
              </a:ext>
            </a:extLst>
          </a:blip>
          <a:stretch>
            <a:fillRect/>
          </a:stretch>
        </p:blipFill>
        <p:spPr>
          <a:xfrm>
            <a:off x="5005218" y="2155194"/>
            <a:ext cx="2151580" cy="3227370"/>
          </a:xfrm>
          <a:prstGeom prst="rect">
            <a:avLst/>
          </a:prstGeom>
          <a:ln w="19050">
            <a:noFill/>
          </a:ln>
        </p:spPr>
      </p:pic>
      <p:sp>
        <p:nvSpPr>
          <p:cNvPr id="41" name="Tap Bobby"/>
          <p:cNvSpPr/>
          <p:nvPr/>
        </p:nvSpPr>
        <p:spPr>
          <a:xfrm>
            <a:off x="5817062" y="3472416"/>
            <a:ext cx="537693" cy="537693"/>
          </a:xfrm>
          <a:prstGeom prst="ellipse">
            <a:avLst/>
          </a:prstGeom>
          <a:solidFill>
            <a:srgbClr val="D2A000">
              <a:alpha val="60000"/>
            </a:srgbClr>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pic>
        <p:nvPicPr>
          <p:cNvPr id="44" name="Info"/>
          <p:cNvPicPr>
            <a:picLocks/>
          </p:cNvPicPr>
          <p:nvPr/>
        </p:nvPicPr>
        <p:blipFill>
          <a:blip r:embed="rId6">
            <a:extLst>
              <a:ext uri="{28A0092B-C50C-407E-A947-70E740481C1C}">
                <a14:useLocalDpi xmlns:a14="http://schemas.microsoft.com/office/drawing/2010/main" val="0"/>
              </a:ext>
            </a:extLst>
          </a:blip>
          <a:stretch>
            <a:fillRect/>
          </a:stretch>
        </p:blipFill>
        <p:spPr>
          <a:xfrm>
            <a:off x="5005759" y="2155194"/>
            <a:ext cx="2151580" cy="3227370"/>
          </a:xfrm>
          <a:prstGeom prst="rect">
            <a:avLst/>
          </a:prstGeom>
          <a:ln w="19050">
            <a:noFill/>
          </a:ln>
        </p:spPr>
      </p:pic>
      <p:pic>
        <p:nvPicPr>
          <p:cNvPr id="51" name="Staff"/>
          <p:cNvPicPr>
            <a:picLocks/>
          </p:cNvPicPr>
          <p:nvPr/>
        </p:nvPicPr>
        <p:blipFill>
          <a:blip r:embed="rId7">
            <a:extLst>
              <a:ext uri="{28A0092B-C50C-407E-A947-70E740481C1C}">
                <a14:useLocalDpi xmlns:a14="http://schemas.microsoft.com/office/drawing/2010/main" val="0"/>
              </a:ext>
            </a:extLst>
          </a:blip>
          <a:stretch>
            <a:fillRect/>
          </a:stretch>
        </p:blipFill>
        <p:spPr>
          <a:xfrm>
            <a:off x="4993787" y="2145376"/>
            <a:ext cx="2151580" cy="3227370"/>
          </a:xfrm>
          <a:prstGeom prst="rect">
            <a:avLst/>
          </a:prstGeom>
          <a:ln w="19050">
            <a:noFill/>
          </a:ln>
        </p:spPr>
      </p:pic>
      <p:pic>
        <p:nvPicPr>
          <p:cNvPr id="52" name="Patient Chat"/>
          <p:cNvPicPr>
            <a:picLocks/>
          </p:cNvPicPr>
          <p:nvPr/>
        </p:nvPicPr>
        <p:blipFill>
          <a:blip r:embed="rId8">
            <a:extLst>
              <a:ext uri="{28A0092B-C50C-407E-A947-70E740481C1C}">
                <a14:useLocalDpi xmlns:a14="http://schemas.microsoft.com/office/drawing/2010/main" val="0"/>
              </a:ext>
            </a:extLst>
          </a:blip>
          <a:stretch>
            <a:fillRect/>
          </a:stretch>
        </p:blipFill>
        <p:spPr>
          <a:xfrm>
            <a:off x="5008269" y="2158788"/>
            <a:ext cx="2151580" cy="3227370"/>
          </a:xfrm>
          <a:prstGeom prst="rect">
            <a:avLst/>
          </a:prstGeom>
          <a:ln w="19050">
            <a:noFill/>
          </a:ln>
        </p:spPr>
      </p:pic>
      <p:sp>
        <p:nvSpPr>
          <p:cNvPr id="56" name="Dim"/>
          <p:cNvSpPr/>
          <p:nvPr/>
        </p:nvSpPr>
        <p:spPr>
          <a:xfrm>
            <a:off x="5007608" y="2155194"/>
            <a:ext cx="2161159" cy="2901897"/>
          </a:xfrm>
          <a:prstGeom prst="rect">
            <a:avLst/>
          </a:prstGeom>
          <a:solidFill>
            <a:schemeClr val="tx1">
              <a:alpha val="50000"/>
            </a:schemeClr>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pic>
        <p:nvPicPr>
          <p:cNvPr id="31" name="Predefined phrase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7478" y="3767651"/>
            <a:ext cx="1718214" cy="1283798"/>
          </a:xfrm>
          <a:prstGeom prst="rect">
            <a:avLst/>
          </a:prstGeom>
        </p:spPr>
      </p:pic>
      <p:grpSp>
        <p:nvGrpSpPr>
          <p:cNvPr id="11" name="Myco"/>
          <p:cNvGrpSpPr/>
          <p:nvPr/>
        </p:nvGrpSpPr>
        <p:grpSpPr>
          <a:xfrm>
            <a:off x="1845152" y="1023037"/>
            <a:ext cx="8486069" cy="5722126"/>
            <a:chOff x="1858183" y="892815"/>
            <a:chExt cx="8486069" cy="5722126"/>
          </a:xfrm>
        </p:grpSpPr>
        <p:sp>
          <p:nvSpPr>
            <p:cNvPr id="7" name="Rectangle 6"/>
            <p:cNvSpPr/>
            <p:nvPr/>
          </p:nvSpPr>
          <p:spPr>
            <a:xfrm>
              <a:off x="1858183" y="1102648"/>
              <a:ext cx="3009092" cy="5251082"/>
            </a:xfrm>
            <a:prstGeom prst="rect">
              <a:avLst/>
            </a:prstGeom>
            <a:solidFill>
              <a:schemeClr val="bg1">
                <a:alpha val="99000"/>
              </a:schemeClr>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38" name="Rectangle 37"/>
            <p:cNvSpPr/>
            <p:nvPr/>
          </p:nvSpPr>
          <p:spPr>
            <a:xfrm>
              <a:off x="7335160" y="1025005"/>
              <a:ext cx="3009092" cy="5273675"/>
            </a:xfrm>
            <a:prstGeom prst="rect">
              <a:avLst/>
            </a:prstGeom>
            <a:solidFill>
              <a:schemeClr val="bg1">
                <a:alpha val="99000"/>
              </a:schemeClr>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pic>
          <p:nvPicPr>
            <p:cNvPr id="10" name="Myc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65333" y="892815"/>
              <a:ext cx="3641152" cy="5722126"/>
            </a:xfrm>
            <a:prstGeom prst="rect">
              <a:avLst/>
            </a:prstGeom>
          </p:spPr>
        </p:pic>
      </p:grpSp>
      <p:grpSp>
        <p:nvGrpSpPr>
          <p:cNvPr id="14" name="Info textbox"/>
          <p:cNvGrpSpPr/>
          <p:nvPr/>
        </p:nvGrpSpPr>
        <p:grpSpPr>
          <a:xfrm>
            <a:off x="628875" y="2561788"/>
            <a:ext cx="4530330" cy="1253402"/>
            <a:chOff x="640026" y="2391675"/>
            <a:chExt cx="4530330" cy="1253402"/>
          </a:xfrm>
        </p:grpSpPr>
        <p:cxnSp>
          <p:nvCxnSpPr>
            <p:cNvPr id="24" name="Curved Connector 23"/>
            <p:cNvCxnSpPr/>
            <p:nvPr/>
          </p:nvCxnSpPr>
          <p:spPr>
            <a:xfrm flipV="1">
              <a:off x="3510966" y="2651499"/>
              <a:ext cx="1659390" cy="316210"/>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40026" y="2391675"/>
              <a:ext cx="3414210" cy="1253402"/>
            </a:xfrm>
            <a:prstGeom prst="rect">
              <a:avLst/>
            </a:prstGeom>
            <a:noFill/>
          </p:spPr>
          <p:txBody>
            <a:bodyPr wrap="square" lIns="72000" tIns="72000" rIns="72000" bIns="72000" rtlCol="0">
              <a:spAutoFit/>
            </a:bodyPr>
            <a:lstStyle/>
            <a:p>
              <a:pPr defTabSz="609585">
                <a:buClr>
                  <a:srgbClr val="FFFFFF"/>
                </a:buClr>
                <a:buSzPct val="120000"/>
              </a:pPr>
              <a:r>
                <a:rPr lang="en-US" b="1" dirty="0">
                  <a:solidFill>
                    <a:srgbClr val="1F87D2"/>
                  </a:solidFill>
                  <a:cs typeface="Arial"/>
                </a:rPr>
                <a:t>Info Tab</a:t>
              </a:r>
            </a:p>
            <a:p>
              <a:pPr defTabSz="609585">
                <a:buClr>
                  <a:srgbClr val="FFFFFF"/>
                </a:buClr>
                <a:buSzPct val="120000"/>
              </a:pPr>
              <a:r>
                <a:rPr lang="en-US" dirty="0">
                  <a:solidFill>
                    <a:srgbClr val="1F87D2"/>
                  </a:solidFill>
                  <a:cs typeface="Arial"/>
                </a:rPr>
                <a:t>Access patient health info including precautions, allergies, assigned doctors, and more</a:t>
              </a:r>
            </a:p>
          </p:txBody>
        </p:sp>
      </p:grpSp>
      <p:grpSp>
        <p:nvGrpSpPr>
          <p:cNvPr id="15" name="Assigned staff"/>
          <p:cNvGrpSpPr/>
          <p:nvPr/>
        </p:nvGrpSpPr>
        <p:grpSpPr>
          <a:xfrm>
            <a:off x="6331724" y="1368579"/>
            <a:ext cx="4282488" cy="1465726"/>
            <a:chOff x="6306324" y="1230370"/>
            <a:chExt cx="4282488" cy="1465726"/>
          </a:xfrm>
        </p:grpSpPr>
        <p:cxnSp>
          <p:nvCxnSpPr>
            <p:cNvPr id="26" name="Curved Connector 25"/>
            <p:cNvCxnSpPr/>
            <p:nvPr/>
          </p:nvCxnSpPr>
          <p:spPr>
            <a:xfrm rot="10800000" flipV="1">
              <a:off x="6306324" y="1600943"/>
              <a:ext cx="1685265" cy="1095153"/>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017776" y="1230370"/>
              <a:ext cx="2571036" cy="976403"/>
            </a:xfrm>
            <a:prstGeom prst="rect">
              <a:avLst/>
            </a:prstGeom>
            <a:noFill/>
            <a:ln>
              <a:noFill/>
            </a:ln>
          </p:spPr>
          <p:txBody>
            <a:bodyPr wrap="square" lIns="72000" tIns="72000" rIns="72000" bIns="72000" rtlCol="0">
              <a:spAutoFit/>
            </a:bodyPr>
            <a:lstStyle/>
            <a:p>
              <a:pPr defTabSz="609585">
                <a:buClr>
                  <a:srgbClr val="FFFFFF"/>
                </a:buClr>
                <a:buSzPct val="120000"/>
              </a:pPr>
              <a:r>
                <a:rPr lang="en-US" b="1" dirty="0">
                  <a:solidFill>
                    <a:srgbClr val="1F87D2"/>
                  </a:solidFill>
                  <a:cs typeface="Arial"/>
                </a:rPr>
                <a:t>Staff Tab</a:t>
              </a:r>
            </a:p>
            <a:p>
              <a:pPr defTabSz="609585">
                <a:buClr>
                  <a:srgbClr val="FFFFFF"/>
                </a:buClr>
                <a:buSzPct val="120000"/>
              </a:pPr>
              <a:r>
                <a:rPr lang="en-US" dirty="0">
                  <a:solidFill>
                    <a:srgbClr val="1F87D2"/>
                  </a:solidFill>
                  <a:cs typeface="Arial"/>
                </a:rPr>
                <a:t>Care team assignments for a specific patient</a:t>
              </a:r>
            </a:p>
          </p:txBody>
        </p:sp>
      </p:grpSp>
      <p:grpSp>
        <p:nvGrpSpPr>
          <p:cNvPr id="20" name="Initiate message"/>
          <p:cNvGrpSpPr/>
          <p:nvPr/>
        </p:nvGrpSpPr>
        <p:grpSpPr>
          <a:xfrm>
            <a:off x="6850140" y="3568119"/>
            <a:ext cx="4909299" cy="1680974"/>
            <a:chOff x="6850140" y="3442610"/>
            <a:chExt cx="4909299" cy="1680974"/>
          </a:xfrm>
        </p:grpSpPr>
        <p:cxnSp>
          <p:nvCxnSpPr>
            <p:cNvPr id="34" name="Curved Connector 33"/>
            <p:cNvCxnSpPr/>
            <p:nvPr/>
          </p:nvCxnSpPr>
          <p:spPr>
            <a:xfrm rot="10800000">
              <a:off x="6850140" y="3442610"/>
              <a:ext cx="1879195" cy="1324705"/>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8750269" y="4424180"/>
              <a:ext cx="3009170" cy="699404"/>
            </a:xfrm>
            <a:prstGeom prst="rect">
              <a:avLst/>
            </a:prstGeom>
            <a:noFill/>
          </p:spPr>
          <p:txBody>
            <a:bodyPr wrap="square" lIns="72000" tIns="72000" rIns="72000" bIns="72000" rtlCol="0">
              <a:spAutoFit/>
            </a:bodyPr>
            <a:lstStyle/>
            <a:p>
              <a:pPr defTabSz="609585">
                <a:buClr>
                  <a:srgbClr val="FFFFFF"/>
                </a:buClr>
                <a:buSzPct val="120000"/>
              </a:pPr>
              <a:r>
                <a:rPr lang="en-US" dirty="0">
                  <a:solidFill>
                    <a:srgbClr val="1F87D2"/>
                  </a:solidFill>
                  <a:cs typeface="Arial"/>
                </a:rPr>
                <a:t>Initiate message or phone call to care team member</a:t>
              </a:r>
            </a:p>
          </p:txBody>
        </p:sp>
      </p:grpSp>
      <p:grpSp>
        <p:nvGrpSpPr>
          <p:cNvPr id="22" name="Chat feed"/>
          <p:cNvGrpSpPr/>
          <p:nvPr/>
        </p:nvGrpSpPr>
        <p:grpSpPr>
          <a:xfrm>
            <a:off x="7013539" y="2761130"/>
            <a:ext cx="4780050" cy="1476543"/>
            <a:chOff x="7013539" y="2705318"/>
            <a:chExt cx="4780050" cy="1393628"/>
          </a:xfrm>
        </p:grpSpPr>
        <p:cxnSp>
          <p:nvCxnSpPr>
            <p:cNvPr id="42" name="Curved Connector 41"/>
            <p:cNvCxnSpPr>
              <a:stCxn id="43" idx="1"/>
            </p:cNvCxnSpPr>
            <p:nvPr/>
          </p:nvCxnSpPr>
          <p:spPr>
            <a:xfrm rot="10800000">
              <a:off x="7013539" y="2705318"/>
              <a:ext cx="1536083" cy="932843"/>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549621" y="3177373"/>
              <a:ext cx="3243968" cy="921573"/>
            </a:xfrm>
            <a:prstGeom prst="rect">
              <a:avLst/>
            </a:prstGeom>
            <a:noFill/>
          </p:spPr>
          <p:txBody>
            <a:bodyPr wrap="square" lIns="72000" tIns="72000" rIns="72000" bIns="72000" rtlCol="0">
              <a:spAutoFit/>
            </a:bodyPr>
            <a:lstStyle/>
            <a:p>
              <a:pPr defTabSz="609585">
                <a:buClr>
                  <a:srgbClr val="FFFFFF"/>
                </a:buClr>
                <a:buSzPct val="120000"/>
              </a:pPr>
              <a:r>
                <a:rPr lang="en-US" b="1" dirty="0">
                  <a:solidFill>
                    <a:srgbClr val="1F87D2"/>
                  </a:solidFill>
                  <a:cs typeface="Arial"/>
                </a:rPr>
                <a:t>Chat Tab</a:t>
              </a:r>
            </a:p>
            <a:p>
              <a:pPr defTabSz="609585">
                <a:buClr>
                  <a:srgbClr val="FFFFFF"/>
                </a:buClr>
                <a:buSzPct val="120000"/>
              </a:pPr>
              <a:r>
                <a:rPr lang="en-US" dirty="0">
                  <a:solidFill>
                    <a:srgbClr val="1F87D2"/>
                  </a:solidFill>
                  <a:cs typeface="Arial"/>
                </a:rPr>
                <a:t>View message exchange for specific patient discussions</a:t>
              </a:r>
            </a:p>
          </p:txBody>
        </p:sp>
      </p:grpSp>
      <p:grpSp>
        <p:nvGrpSpPr>
          <p:cNvPr id="57" name="Pred messages text"/>
          <p:cNvGrpSpPr/>
          <p:nvPr/>
        </p:nvGrpSpPr>
        <p:grpSpPr>
          <a:xfrm>
            <a:off x="786149" y="4717149"/>
            <a:ext cx="4308926" cy="699404"/>
            <a:chOff x="858176" y="2135163"/>
            <a:chExt cx="4308926" cy="699404"/>
          </a:xfrm>
        </p:grpSpPr>
        <p:cxnSp>
          <p:nvCxnSpPr>
            <p:cNvPr id="58" name="Curved Connector 57"/>
            <p:cNvCxnSpPr/>
            <p:nvPr/>
          </p:nvCxnSpPr>
          <p:spPr>
            <a:xfrm>
              <a:off x="3618719" y="2451735"/>
              <a:ext cx="1548383" cy="266965"/>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858176" y="2135163"/>
              <a:ext cx="3090801" cy="699404"/>
            </a:xfrm>
            <a:prstGeom prst="rect">
              <a:avLst/>
            </a:prstGeom>
            <a:noFill/>
          </p:spPr>
          <p:txBody>
            <a:bodyPr wrap="square" lIns="72000" tIns="72000" rIns="72000" bIns="72000" rtlCol="0">
              <a:spAutoFit/>
            </a:bodyPr>
            <a:lstStyle/>
            <a:p>
              <a:pPr defTabSz="609585">
                <a:buClr>
                  <a:srgbClr val="FFFFFF"/>
                </a:buClr>
                <a:buSzPct val="120000"/>
              </a:pPr>
              <a:r>
                <a:rPr lang="en-US" dirty="0">
                  <a:solidFill>
                    <a:srgbClr val="1F87D2"/>
                  </a:solidFill>
                  <a:cs typeface="Arial"/>
                </a:rPr>
                <a:t>Compose new message using predefined text content</a:t>
              </a:r>
            </a:p>
          </p:txBody>
        </p:sp>
      </p:grpSp>
      <p:sp>
        <p:nvSpPr>
          <p:cNvPr id="55" name="Patients text"/>
          <p:cNvSpPr txBox="1"/>
          <p:nvPr/>
        </p:nvSpPr>
        <p:spPr>
          <a:xfrm>
            <a:off x="805980" y="1588468"/>
            <a:ext cx="3509683" cy="976403"/>
          </a:xfrm>
          <a:prstGeom prst="rect">
            <a:avLst/>
          </a:prstGeom>
          <a:noFill/>
        </p:spPr>
        <p:txBody>
          <a:bodyPr wrap="square" lIns="72000" tIns="72000" rIns="72000" bIns="72000" rtlCol="0">
            <a:spAutoFit/>
          </a:bodyPr>
          <a:lstStyle/>
          <a:p>
            <a:pPr defTabSz="609585">
              <a:buClr>
                <a:srgbClr val="FFFFFF"/>
              </a:buClr>
              <a:buSzPct val="120000"/>
            </a:pPr>
            <a:r>
              <a:rPr lang="en-US" b="1" dirty="0">
                <a:solidFill>
                  <a:srgbClr val="1F87D2"/>
                </a:solidFill>
                <a:cs typeface="Arial"/>
              </a:rPr>
              <a:t>Patients</a:t>
            </a:r>
          </a:p>
          <a:p>
            <a:pPr defTabSz="609585">
              <a:buClr>
                <a:srgbClr val="FFFFFF"/>
              </a:buClr>
              <a:buSzPct val="120000"/>
            </a:pPr>
            <a:r>
              <a:rPr lang="en-US" dirty="0">
                <a:solidFill>
                  <a:srgbClr val="1F87D2"/>
                </a:solidFill>
                <a:cs typeface="Arial"/>
              </a:rPr>
              <a:t>Option to view “MY PATIENTS” or “ALL PATIENTS” in the ward</a:t>
            </a:r>
          </a:p>
        </p:txBody>
      </p:sp>
      <p:sp>
        <p:nvSpPr>
          <p:cNvPr id="53" name="Tap home"/>
          <p:cNvSpPr/>
          <p:nvPr/>
        </p:nvSpPr>
        <p:spPr>
          <a:xfrm>
            <a:off x="5824440" y="5675461"/>
            <a:ext cx="537693" cy="537693"/>
          </a:xfrm>
          <a:prstGeom prst="ellipse">
            <a:avLst/>
          </a:prstGeom>
          <a:solidFill>
            <a:srgbClr val="D2A000">
              <a:alpha val="60000"/>
            </a:srgbClr>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grpSp>
        <p:nvGrpSpPr>
          <p:cNvPr id="32" name="Slide show"/>
          <p:cNvGrpSpPr/>
          <p:nvPr/>
        </p:nvGrpSpPr>
        <p:grpSpPr>
          <a:xfrm>
            <a:off x="421716" y="5733104"/>
            <a:ext cx="1456854" cy="422405"/>
            <a:chOff x="472733" y="5966672"/>
            <a:chExt cx="1456854" cy="422405"/>
          </a:xfrm>
        </p:grpSpPr>
        <p:sp>
          <p:nvSpPr>
            <p:cNvPr id="33" name="TextBox 32"/>
            <p:cNvSpPr txBox="1"/>
            <p:nvPr/>
          </p:nvSpPr>
          <p:spPr>
            <a:xfrm>
              <a:off x="777495" y="5966672"/>
              <a:ext cx="1152092" cy="422405"/>
            </a:xfrm>
            <a:prstGeom prst="rect">
              <a:avLst/>
            </a:prstGeom>
            <a:noFill/>
          </p:spPr>
          <p:txBody>
            <a:bodyPr wrap="none" lIns="72000" tIns="72000" rIns="72000" bIns="72000" rtlCol="0">
              <a:spAutoFit/>
            </a:bodyPr>
            <a:lstStyle/>
            <a:p>
              <a:pPr defTabSz="609585">
                <a:buClr>
                  <a:srgbClr val="FFFFFF"/>
                </a:buClr>
                <a:buSzPct val="120000"/>
              </a:pPr>
              <a:r>
                <a:rPr lang="en-US" sz="900" dirty="0">
                  <a:solidFill>
                    <a:srgbClr val="636466">
                      <a:lumMod val="75000"/>
                    </a:srgbClr>
                  </a:solidFill>
                  <a:cs typeface="Arial"/>
                </a:rPr>
                <a:t>Slide show mode</a:t>
              </a:r>
            </a:p>
            <a:p>
              <a:pPr defTabSz="609585">
                <a:buClr>
                  <a:srgbClr val="FFFFFF"/>
                </a:buClr>
                <a:buSzPct val="120000"/>
              </a:pPr>
              <a:r>
                <a:rPr lang="en-US" sz="900" dirty="0">
                  <a:solidFill>
                    <a:srgbClr val="636466">
                      <a:lumMod val="75000"/>
                    </a:srgbClr>
                  </a:solidFill>
                  <a:cs typeface="Arial"/>
                </a:rPr>
                <a:t>required for viewing</a:t>
              </a:r>
            </a:p>
          </p:txBody>
        </p:sp>
        <p:pic>
          <p:nvPicPr>
            <p:cNvPr id="36" name="Picture 35"/>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733" y="6022658"/>
              <a:ext cx="304762" cy="304762"/>
            </a:xfrm>
            <a:prstGeom prst="rect">
              <a:avLst/>
            </a:prstGeom>
          </p:spPr>
        </p:pic>
      </p:grpSp>
      <p:pic>
        <p:nvPicPr>
          <p:cNvPr id="45" name="Picture 44"/>
          <p:cNvPicPr>
            <a:picLocks noChangeAspect="1"/>
          </p:cNvPicPr>
          <p:nvPr/>
        </p:nvPicPr>
        <p:blipFill rotWithShape="1">
          <a:blip r:embed="rId12"/>
          <a:srcRect l="2997" r="3174"/>
          <a:stretch/>
        </p:blipFill>
        <p:spPr>
          <a:xfrm>
            <a:off x="-8965" y="2410"/>
            <a:ext cx="12192000" cy="1231579"/>
          </a:xfrm>
          <a:prstGeom prst="rect">
            <a:avLst/>
          </a:prstGeom>
        </p:spPr>
      </p:pic>
      <p:grpSp>
        <p:nvGrpSpPr>
          <p:cNvPr id="18" name="Group 17"/>
          <p:cNvGrpSpPr/>
          <p:nvPr/>
        </p:nvGrpSpPr>
        <p:grpSpPr>
          <a:xfrm>
            <a:off x="6119202" y="2434256"/>
            <a:ext cx="5674387" cy="1260162"/>
            <a:chOff x="5813083" y="2577554"/>
            <a:chExt cx="5674387" cy="1260162"/>
          </a:xfrm>
        </p:grpSpPr>
        <p:sp>
          <p:nvSpPr>
            <p:cNvPr id="49" name="TextBox 48"/>
            <p:cNvSpPr txBox="1"/>
            <p:nvPr/>
          </p:nvSpPr>
          <p:spPr>
            <a:xfrm>
              <a:off x="8725715" y="2577554"/>
              <a:ext cx="2761755" cy="699404"/>
            </a:xfrm>
            <a:prstGeom prst="rect">
              <a:avLst/>
            </a:prstGeom>
            <a:noFill/>
          </p:spPr>
          <p:txBody>
            <a:bodyPr wrap="square" lIns="72000" tIns="72000" rIns="72000" bIns="72000" rtlCol="0">
              <a:spAutoFit/>
            </a:bodyPr>
            <a:lstStyle/>
            <a:p>
              <a:pPr defTabSz="609585">
                <a:buClr>
                  <a:srgbClr val="FFFFFF"/>
                </a:buClr>
                <a:buSzPct val="120000"/>
              </a:pPr>
              <a:r>
                <a:rPr lang="en-US" dirty="0">
                  <a:solidFill>
                    <a:srgbClr val="1F87D2"/>
                  </a:solidFill>
                  <a:cs typeface="Arial"/>
                </a:rPr>
                <a:t>Select patient to view EMR patient health info</a:t>
              </a:r>
            </a:p>
          </p:txBody>
        </p:sp>
        <p:cxnSp>
          <p:nvCxnSpPr>
            <p:cNvPr id="50" name="Curved Connector 49"/>
            <p:cNvCxnSpPr/>
            <p:nvPr/>
          </p:nvCxnSpPr>
          <p:spPr>
            <a:xfrm rot="10800000" flipV="1">
              <a:off x="5813083" y="2922794"/>
              <a:ext cx="2912633" cy="914922"/>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grpSp>
      <p:sp>
        <p:nvSpPr>
          <p:cNvPr id="75" name="Title 1"/>
          <p:cNvSpPr txBox="1">
            <a:spLocks/>
          </p:cNvSpPr>
          <p:nvPr/>
        </p:nvSpPr>
        <p:spPr>
          <a:xfrm>
            <a:off x="342002" y="376513"/>
            <a:ext cx="9988338" cy="787553"/>
          </a:xfrm>
          <a:prstGeom prst="rect">
            <a:avLst/>
          </a:prstGeom>
        </p:spPr>
        <p:txBody>
          <a:bodyPr/>
          <a:lstStyle>
            <a:lvl1pPr algn="l" defTabSz="914400" rtl="0" eaLnBrk="1" latinLnBrk="0" hangingPunct="1">
              <a:lnSpc>
                <a:spcPts val="3200"/>
              </a:lnSpc>
              <a:spcBef>
                <a:spcPct val="0"/>
              </a:spcBef>
              <a:buNone/>
              <a:defRPr sz="2800" kern="1200">
                <a:solidFill>
                  <a:schemeClr val="tx1"/>
                </a:solidFill>
                <a:latin typeface="+mj-lt"/>
                <a:ea typeface="+mj-ea"/>
                <a:cs typeface="+mj-cs"/>
              </a:defRPr>
            </a:lvl1pPr>
          </a:lstStyle>
          <a:p>
            <a:r>
              <a:rPr lang="en-US" dirty="0">
                <a:solidFill>
                  <a:srgbClr val="FFFFFF"/>
                </a:solidFill>
              </a:rPr>
              <a:t>Patient-centric staff collaboration</a:t>
            </a:r>
          </a:p>
        </p:txBody>
      </p:sp>
      <p:grpSp>
        <p:nvGrpSpPr>
          <p:cNvPr id="47" name="Group 46"/>
          <p:cNvGrpSpPr/>
          <p:nvPr/>
        </p:nvGrpSpPr>
        <p:grpSpPr>
          <a:xfrm>
            <a:off x="1105249" y="3694418"/>
            <a:ext cx="4068676" cy="955575"/>
            <a:chOff x="1097992" y="2197071"/>
            <a:chExt cx="4068676" cy="955575"/>
          </a:xfrm>
        </p:grpSpPr>
        <p:sp>
          <p:nvSpPr>
            <p:cNvPr id="61" name="TextBox 60"/>
            <p:cNvSpPr txBox="1"/>
            <p:nvPr/>
          </p:nvSpPr>
          <p:spPr>
            <a:xfrm>
              <a:off x="1097992" y="2453242"/>
              <a:ext cx="2394566" cy="699404"/>
            </a:xfrm>
            <a:prstGeom prst="rect">
              <a:avLst/>
            </a:prstGeom>
            <a:noFill/>
            <a:ln>
              <a:noFill/>
            </a:ln>
          </p:spPr>
          <p:txBody>
            <a:bodyPr wrap="square" lIns="72000" tIns="72000" rIns="72000" bIns="72000" rtlCol="0">
              <a:spAutoFit/>
            </a:bodyPr>
            <a:lstStyle/>
            <a:p>
              <a:pPr defTabSz="609585">
                <a:buClr>
                  <a:srgbClr val="FFFFFF"/>
                </a:buClr>
                <a:buSzPct val="120000"/>
              </a:pPr>
              <a:r>
                <a:rPr lang="en-US" dirty="0">
                  <a:solidFill>
                    <a:srgbClr val="1F87D2"/>
                  </a:solidFill>
                  <a:cs typeface="Arial"/>
                </a:rPr>
                <a:t>Select “Patients” app in menu to get started</a:t>
              </a:r>
            </a:p>
          </p:txBody>
        </p:sp>
        <p:cxnSp>
          <p:nvCxnSpPr>
            <p:cNvPr id="62" name="Curved Connector 61"/>
            <p:cNvCxnSpPr/>
            <p:nvPr/>
          </p:nvCxnSpPr>
          <p:spPr>
            <a:xfrm flipV="1">
              <a:off x="3539435" y="2197071"/>
              <a:ext cx="1627233" cy="643550"/>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a:off x="6081009" y="4056322"/>
            <a:ext cx="4995582" cy="1791363"/>
            <a:chOff x="6081009" y="4056322"/>
            <a:chExt cx="4995582" cy="1791363"/>
          </a:xfrm>
        </p:grpSpPr>
        <p:sp>
          <p:nvSpPr>
            <p:cNvPr id="87" name="TextBox 86"/>
            <p:cNvSpPr txBox="1"/>
            <p:nvPr/>
          </p:nvSpPr>
          <p:spPr>
            <a:xfrm>
              <a:off x="8067421" y="5148281"/>
              <a:ext cx="3009170" cy="699404"/>
            </a:xfrm>
            <a:prstGeom prst="rect">
              <a:avLst/>
            </a:prstGeom>
            <a:noFill/>
          </p:spPr>
          <p:txBody>
            <a:bodyPr wrap="square" lIns="72000" tIns="72000" rIns="72000" bIns="72000" rtlCol="0">
              <a:spAutoFit/>
            </a:bodyPr>
            <a:lstStyle/>
            <a:p>
              <a:pPr defTabSz="609585">
                <a:buClr>
                  <a:srgbClr val="FFFFFF"/>
                </a:buClr>
                <a:buSzPct val="120000"/>
              </a:pPr>
              <a:r>
                <a:rPr lang="en-US" dirty="0">
                  <a:solidFill>
                    <a:srgbClr val="1F87D2"/>
                  </a:solidFill>
                  <a:cs typeface="Arial"/>
                </a:rPr>
                <a:t>From Myco home screen, swipe right</a:t>
              </a:r>
            </a:p>
          </p:txBody>
        </p:sp>
        <p:cxnSp>
          <p:nvCxnSpPr>
            <p:cNvPr id="88" name="Curved Connector 87"/>
            <p:cNvCxnSpPr/>
            <p:nvPr/>
          </p:nvCxnSpPr>
          <p:spPr>
            <a:xfrm rot="10800000">
              <a:off x="6081009" y="4056322"/>
              <a:ext cx="1975993" cy="1540204"/>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6123365" y="5729498"/>
            <a:ext cx="4963645" cy="699404"/>
            <a:chOff x="6123365" y="5729498"/>
            <a:chExt cx="4963645" cy="699404"/>
          </a:xfrm>
        </p:grpSpPr>
        <p:sp>
          <p:nvSpPr>
            <p:cNvPr id="91" name="TextBox 90"/>
            <p:cNvSpPr txBox="1"/>
            <p:nvPr/>
          </p:nvSpPr>
          <p:spPr>
            <a:xfrm>
              <a:off x="8077840" y="5729498"/>
              <a:ext cx="3009170" cy="699404"/>
            </a:xfrm>
            <a:prstGeom prst="rect">
              <a:avLst/>
            </a:prstGeom>
            <a:noFill/>
          </p:spPr>
          <p:txBody>
            <a:bodyPr wrap="square" lIns="72000" tIns="72000" rIns="72000" bIns="72000" rtlCol="0">
              <a:spAutoFit/>
            </a:bodyPr>
            <a:lstStyle/>
            <a:p>
              <a:pPr defTabSz="609585">
                <a:buClr>
                  <a:srgbClr val="FFFFFF"/>
                </a:buClr>
                <a:buSzPct val="120000"/>
              </a:pPr>
              <a:r>
                <a:rPr lang="en-US" dirty="0">
                  <a:solidFill>
                    <a:srgbClr val="1F87D2"/>
                  </a:solidFill>
                  <a:cs typeface="Arial"/>
                </a:rPr>
                <a:t>Return to Myco home screen </a:t>
              </a:r>
            </a:p>
          </p:txBody>
        </p:sp>
        <p:cxnSp>
          <p:nvCxnSpPr>
            <p:cNvPr id="92" name="Curved Connector 91"/>
            <p:cNvCxnSpPr/>
            <p:nvPr/>
          </p:nvCxnSpPr>
          <p:spPr>
            <a:xfrm rot="10800000">
              <a:off x="6123365" y="5902900"/>
              <a:ext cx="1915376" cy="177006"/>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grpSp>
      <p:sp>
        <p:nvSpPr>
          <p:cNvPr id="95" name="Slide Number Placeholder 94"/>
          <p:cNvSpPr>
            <a:spLocks noGrp="1"/>
          </p:cNvSpPr>
          <p:nvPr>
            <p:ph type="sldNum" sz="quarter" idx="4"/>
          </p:nvPr>
        </p:nvSpPr>
        <p:spPr/>
        <p:txBody>
          <a:bodyPr/>
          <a:lstStyle/>
          <a:p>
            <a:fld id="{69E13A72-69F1-A34D-A452-22277C2DC1F6}" type="slidenum">
              <a:rPr lang="en-US" smtClean="0"/>
              <a:pPr/>
              <a:t>20</a:t>
            </a:fld>
            <a:endParaRPr lang="en-US" dirty="0"/>
          </a:p>
        </p:txBody>
      </p:sp>
      <p:sp>
        <p:nvSpPr>
          <p:cNvPr id="64" name="Footer Placeholder 1"/>
          <p:cNvSpPr txBox="1">
            <a:spLocks/>
          </p:cNvSpPr>
          <p:nvPr/>
        </p:nvSpPr>
        <p:spPr>
          <a:xfrm>
            <a:off x="894944" y="6539236"/>
            <a:ext cx="4680000" cy="138499"/>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smtClean="0">
                <a:solidFill>
                  <a:srgbClr val="636466"/>
                </a:solidFill>
              </a:rPr>
              <a:t>ASCOM WORKFLOW PRESENTATION | RAY WAN | MAR 2018 | ©ASCOM </a:t>
            </a:r>
            <a:endParaRPr lang="en-US" sz="900" dirty="0">
              <a:solidFill>
                <a:srgbClr val="636466"/>
              </a:solidFill>
            </a:endParaRPr>
          </a:p>
        </p:txBody>
      </p:sp>
    </p:spTree>
    <p:extLst>
      <p:ext uri="{BB962C8B-B14F-4D97-AF65-F5344CB8AC3E}">
        <p14:creationId xmlns:p14="http://schemas.microsoft.com/office/powerpoint/2010/main" val="1842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04167E-6 1.85185E-6 L 0.17175 1.85185E-6 " pathEditMode="relative" rAng="0" ptsTypes="AA">
                                      <p:cBhvr>
                                        <p:cTn id="12" dur="2000" fill="hold"/>
                                        <p:tgtEl>
                                          <p:spTgt spid="4"/>
                                        </p:tgtEl>
                                        <p:attrNameLst>
                                          <p:attrName>ppt_x</p:attrName>
                                          <p:attrName>ppt_y</p:attrName>
                                        </p:attrNameLst>
                                      </p:cBhvr>
                                      <p:rCtr x="8581" y="0"/>
                                    </p:animMotion>
                                  </p:childTnLst>
                                </p:cTn>
                              </p:par>
                              <p:par>
                                <p:cTn id="13" presetID="42" presetClass="path" presetSubtype="0" accel="50000" decel="50000" fill="hold" nodeType="withEffect">
                                  <p:stCondLst>
                                    <p:cond delay="0"/>
                                  </p:stCondLst>
                                  <p:childTnLst>
                                    <p:animMotion origin="layout" path="M 3.125E-6 -7.40741E-7 L 0.17591 -0.00023 " pathEditMode="relative" rAng="0" ptsTypes="AA">
                                      <p:cBhvr>
                                        <p:cTn id="14" dur="2000" fill="hold"/>
                                        <p:tgtEl>
                                          <p:spTgt spid="6"/>
                                        </p:tgtEl>
                                        <p:attrNameLst>
                                          <p:attrName>ppt_x</p:attrName>
                                          <p:attrName>ppt_y</p:attrName>
                                        </p:attrNameLst>
                                      </p:cBhvr>
                                      <p:rCtr x="8789" y="-23"/>
                                    </p:animMotion>
                                  </p:childTnLst>
                                </p:cTn>
                              </p:par>
                              <p:par>
                                <p:cTn id="15" presetID="1" presetClass="exit" presetSubtype="0" fill="hold" nodeType="withEffect">
                                  <p:stCondLst>
                                    <p:cond delay="0"/>
                                  </p:stCondLst>
                                  <p:childTnLst>
                                    <p:set>
                                      <p:cBhvr>
                                        <p:cTn id="16" dur="1" fill="hold">
                                          <p:stCondLst>
                                            <p:cond delay="0"/>
                                          </p:stCondLst>
                                        </p:cTn>
                                        <p:tgtEl>
                                          <p:spTgt spid="90"/>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childTnLst>
                          </p:cTn>
                        </p:par>
                        <p:par>
                          <p:cTn id="20" fill="hold">
                            <p:stCondLst>
                              <p:cond delay="2000"/>
                            </p:stCondLst>
                            <p:childTnLst>
                              <p:par>
                                <p:cTn id="21" presetID="10" presetClass="entr" presetSubtype="0" fill="hold" grpId="0" nodeType="afterEffect">
                                  <p:stCondLst>
                                    <p:cond delay="2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childTnLst>
                                </p:cTn>
                              </p:par>
                              <p:par>
                                <p:cTn id="29" presetID="1" presetClass="exit" presetSubtype="0" fill="hold" nodeType="withEffect">
                                  <p:stCondLst>
                                    <p:cond delay="0"/>
                                  </p:stCondLst>
                                  <p:childTnLst>
                                    <p:set>
                                      <p:cBhvr>
                                        <p:cTn id="30" dur="1" fill="hold">
                                          <p:stCondLst>
                                            <p:cond delay="0"/>
                                          </p:stCondLst>
                                        </p:cTn>
                                        <p:tgtEl>
                                          <p:spTgt spid="47"/>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childTnLst>
                                </p:cTn>
                              </p:par>
                              <p:par>
                                <p:cTn id="46" presetID="1" presetClass="exit" presetSubtype="0" fill="hold" nodeType="withEffect">
                                  <p:stCondLst>
                                    <p:cond delay="0"/>
                                  </p:stCondLst>
                                  <p:childTnLst>
                                    <p:set>
                                      <p:cBhvr>
                                        <p:cTn id="47" dur="1" fill="hold">
                                          <p:stCondLst>
                                            <p:cond delay="0"/>
                                          </p:stCondLst>
                                        </p:cTn>
                                        <p:tgtEl>
                                          <p:spTgt spid="18"/>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55"/>
                                        </p:tgtEl>
                                      </p:cBhvr>
                                    </p:animEffect>
                                    <p:set>
                                      <p:cBhvr>
                                        <p:cTn id="50" dur="1" fill="hold">
                                          <p:stCondLst>
                                            <p:cond delay="999"/>
                                          </p:stCondLst>
                                        </p:cTn>
                                        <p:tgtEl>
                                          <p:spTgt spid="5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1000"/>
                                        <p:tgtEl>
                                          <p:spTgt spid="51"/>
                                        </p:tgtEl>
                                      </p:cBhvr>
                                    </p:animEffect>
                                  </p:childTnLst>
                                </p:cTn>
                              </p:par>
                              <p:par>
                                <p:cTn id="59" presetID="1" presetClass="exit" presetSubtype="0" fill="hold" nodeType="withEffect">
                                  <p:stCondLst>
                                    <p:cond delay="0"/>
                                  </p:stCondLst>
                                  <p:childTnLst>
                                    <p:set>
                                      <p:cBhvr>
                                        <p:cTn id="60" dur="1" fill="hold">
                                          <p:stCondLst>
                                            <p:cond delay="0"/>
                                          </p:stCondLst>
                                        </p:cTn>
                                        <p:tgtEl>
                                          <p:spTgt spid="14"/>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1000"/>
                                        <p:tgtEl>
                                          <p:spTgt spid="52"/>
                                        </p:tgtEl>
                                      </p:cBhvr>
                                    </p:animEffect>
                                  </p:childTnLst>
                                </p:cTn>
                              </p:par>
                              <p:par>
                                <p:cTn id="74" presetID="1" presetClass="exit" presetSubtype="0" fill="hold" nodeType="withEffect">
                                  <p:stCondLst>
                                    <p:cond delay="0"/>
                                  </p:stCondLst>
                                  <p:childTnLst>
                                    <p:set>
                                      <p:cBhvr>
                                        <p:cTn id="75" dur="1" fill="hold">
                                          <p:stCondLst>
                                            <p:cond delay="0"/>
                                          </p:stCondLst>
                                        </p:cTn>
                                        <p:tgtEl>
                                          <p:spTgt spid="1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1000"/>
                                        <p:tgtEl>
                                          <p:spTgt spid="56"/>
                                        </p:tgtEl>
                                      </p:cBhvr>
                                    </p:animEffec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1" presetClass="exit" presetSubtype="0" fill="hold" nodeType="withEffect">
                                  <p:stCondLst>
                                    <p:cond delay="0"/>
                                  </p:stCondLst>
                                  <p:childTnLst>
                                    <p:set>
                                      <p:cBhvr>
                                        <p:cTn id="91" dur="1" fill="hold">
                                          <p:stCondLst>
                                            <p:cond delay="0"/>
                                          </p:stCondLst>
                                        </p:cTn>
                                        <p:tgtEl>
                                          <p:spTgt spid="22"/>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10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par>
                                <p:cTn id="100" presetID="1" presetClass="entr" presetSubtype="0" fill="hold" nodeType="withEffect">
                                  <p:stCondLst>
                                    <p:cond delay="0"/>
                                  </p:stCondLst>
                                  <p:childTnLst>
                                    <p:set>
                                      <p:cBhvr>
                                        <p:cTn id="101"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1" grpId="0" animBg="1"/>
      <p:bldP spid="56" grpId="0" animBg="1"/>
      <p:bldP spid="55" grpId="0"/>
      <p:bldP spid="55" grpId="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413717" y="6509591"/>
            <a:ext cx="360000" cy="144000"/>
          </a:xfrm>
        </p:spPr>
        <p:txBody>
          <a:bodyPr/>
          <a:lstStyle/>
          <a:p>
            <a:fld id="{69E13A72-69F1-A34D-A452-22277C2DC1F6}" type="slidenum">
              <a:rPr lang="en-US" smtClean="0">
                <a:solidFill>
                  <a:srgbClr val="636466"/>
                </a:solidFill>
              </a:rPr>
              <a:pPr/>
              <a:t>21</a:t>
            </a:fld>
            <a:endParaRPr lang="en-US" dirty="0">
              <a:solidFill>
                <a:srgbClr val="636466"/>
              </a:solidFill>
            </a:endParaRPr>
          </a:p>
        </p:txBody>
      </p:sp>
      <p:grpSp>
        <p:nvGrpSpPr>
          <p:cNvPr id="7" name="Alert view"/>
          <p:cNvGrpSpPr/>
          <p:nvPr/>
        </p:nvGrpSpPr>
        <p:grpSpPr>
          <a:xfrm>
            <a:off x="5008494" y="2173667"/>
            <a:ext cx="2151580" cy="3227372"/>
            <a:chOff x="5022012" y="2048157"/>
            <a:chExt cx="2151580" cy="3227372"/>
          </a:xfrm>
        </p:grpSpPr>
        <p:pic>
          <p:nvPicPr>
            <p:cNvPr id="8" name="Alert view"/>
            <p:cNvPicPr>
              <a:picLocks/>
            </p:cNvPicPr>
            <p:nvPr/>
          </p:nvPicPr>
          <p:blipFill>
            <a:blip r:embed="rId2">
              <a:extLst>
                <a:ext uri="{28A0092B-C50C-407E-A947-70E740481C1C}">
                  <a14:useLocalDpi xmlns:a14="http://schemas.microsoft.com/office/drawing/2010/main" val="0"/>
                </a:ext>
              </a:extLst>
            </a:blip>
            <a:stretch>
              <a:fillRect/>
            </a:stretch>
          </p:blipFill>
          <p:spPr>
            <a:xfrm>
              <a:off x="5022012" y="2048157"/>
              <a:ext cx="2151580" cy="3227372"/>
            </a:xfrm>
            <a:prstGeom prst="rect">
              <a:avLst/>
            </a:prstGeom>
            <a:ln w="19050">
              <a:noFill/>
            </a:ln>
          </p:spPr>
        </p:pic>
        <p:sp>
          <p:nvSpPr>
            <p:cNvPr id="9" name="Rectangle 8"/>
            <p:cNvSpPr/>
            <p:nvPr/>
          </p:nvSpPr>
          <p:spPr>
            <a:xfrm>
              <a:off x="5086350" y="2049782"/>
              <a:ext cx="119063" cy="145731"/>
            </a:xfrm>
            <a:prstGeom prst="rect">
              <a:avLst/>
            </a:prstGeom>
            <a:solidFill>
              <a:srgbClr val="183443"/>
            </a:solidFill>
            <a:ln w="25400" cap="rnd">
              <a:noFill/>
              <a:custDash>
                <a:ds d="100000" sp="200000"/>
              </a:custDash>
              <a:round/>
            </a:ln>
          </p:spPr>
          <p:txBody>
            <a:bodyPr lIns="0" tIns="0" rIns="0" bIns="0" rtlCol="0" anchor="ctr"/>
            <a:lstStyle/>
            <a:p>
              <a:pPr algn="ctr"/>
              <a:endParaRPr lang="en-US" sz="1200" dirty="0">
                <a:solidFill>
                  <a:srgbClr val="636466"/>
                </a:solidFill>
                <a:latin typeface="Arial"/>
                <a:cs typeface="Arial"/>
                <a:sym typeface="Helvetica"/>
              </a:endParaRPr>
            </a:p>
          </p:txBody>
        </p:sp>
      </p:grpSp>
      <p:grpSp>
        <p:nvGrpSpPr>
          <p:cNvPr id="10" name="Chat overview"/>
          <p:cNvGrpSpPr/>
          <p:nvPr/>
        </p:nvGrpSpPr>
        <p:grpSpPr>
          <a:xfrm>
            <a:off x="7146651" y="2175292"/>
            <a:ext cx="2151580" cy="3227370"/>
            <a:chOff x="2882464" y="2049782"/>
            <a:chExt cx="2151580" cy="3227370"/>
          </a:xfrm>
        </p:grpSpPr>
        <p:pic>
          <p:nvPicPr>
            <p:cNvPr id="11" name="Alert view"/>
            <p:cNvPicPr>
              <a:picLocks/>
            </p:cNvPicPr>
            <p:nvPr/>
          </p:nvPicPr>
          <p:blipFill>
            <a:blip r:embed="rId3">
              <a:extLst>
                <a:ext uri="{28A0092B-C50C-407E-A947-70E740481C1C}">
                  <a14:useLocalDpi xmlns:a14="http://schemas.microsoft.com/office/drawing/2010/main" val="0"/>
                </a:ext>
              </a:extLst>
            </a:blip>
            <a:stretch>
              <a:fillRect/>
            </a:stretch>
          </p:blipFill>
          <p:spPr>
            <a:xfrm>
              <a:off x="2882464" y="2049782"/>
              <a:ext cx="2151580" cy="3227370"/>
            </a:xfrm>
            <a:prstGeom prst="rect">
              <a:avLst/>
            </a:prstGeom>
            <a:ln w="19050">
              <a:noFill/>
            </a:ln>
          </p:spPr>
        </p:pic>
        <p:sp>
          <p:nvSpPr>
            <p:cNvPr id="12" name="Rectangle 11"/>
            <p:cNvSpPr/>
            <p:nvPr/>
          </p:nvSpPr>
          <p:spPr>
            <a:xfrm>
              <a:off x="2949597" y="2056451"/>
              <a:ext cx="119063" cy="145731"/>
            </a:xfrm>
            <a:prstGeom prst="rect">
              <a:avLst/>
            </a:prstGeom>
            <a:solidFill>
              <a:srgbClr val="183443"/>
            </a:solidFill>
            <a:ln w="25400" cap="rnd">
              <a:noFill/>
              <a:custDash>
                <a:ds d="100000" sp="200000"/>
              </a:custDash>
              <a:round/>
            </a:ln>
          </p:spPr>
          <p:txBody>
            <a:bodyPr lIns="0" tIns="0" rIns="0" bIns="0" rtlCol="0" anchor="ctr"/>
            <a:lstStyle/>
            <a:p>
              <a:pPr algn="ctr"/>
              <a:endParaRPr lang="en-US" sz="1200" dirty="0">
                <a:solidFill>
                  <a:srgbClr val="636466"/>
                </a:solidFill>
                <a:latin typeface="Arial"/>
                <a:cs typeface="Arial"/>
                <a:sym typeface="Helvetica"/>
              </a:endParaRPr>
            </a:p>
          </p:txBody>
        </p:sp>
      </p:grpSp>
      <p:grpSp>
        <p:nvGrpSpPr>
          <p:cNvPr id="13" name="Myco"/>
          <p:cNvGrpSpPr/>
          <p:nvPr/>
        </p:nvGrpSpPr>
        <p:grpSpPr>
          <a:xfrm>
            <a:off x="1840253" y="1018325"/>
            <a:ext cx="8486069" cy="5722126"/>
            <a:chOff x="1858183" y="892815"/>
            <a:chExt cx="8486069" cy="5722126"/>
          </a:xfrm>
        </p:grpSpPr>
        <p:sp>
          <p:nvSpPr>
            <p:cNvPr id="14" name="Rectangle 13"/>
            <p:cNvSpPr/>
            <p:nvPr/>
          </p:nvSpPr>
          <p:spPr>
            <a:xfrm>
              <a:off x="1858183" y="1089025"/>
              <a:ext cx="3009092" cy="5273675"/>
            </a:xfrm>
            <a:prstGeom prst="rect">
              <a:avLst/>
            </a:prstGeom>
            <a:solidFill>
              <a:schemeClr val="bg1">
                <a:alpha val="99000"/>
              </a:schemeClr>
            </a:solidFill>
            <a:ln w="25400" cap="rnd">
              <a:noFill/>
              <a:custDash>
                <a:ds d="100000" sp="200000"/>
              </a:custDash>
              <a:round/>
            </a:ln>
          </p:spPr>
          <p:txBody>
            <a:bodyPr lIns="0" tIns="0" rIns="0" bIns="0" rtlCol="0" anchor="ctr"/>
            <a:lstStyle/>
            <a:p>
              <a:pPr algn="ctr"/>
              <a:endParaRPr lang="en-US" sz="1200" dirty="0">
                <a:solidFill>
                  <a:srgbClr val="636466"/>
                </a:solidFill>
                <a:latin typeface="Arial"/>
                <a:cs typeface="Arial"/>
                <a:sym typeface="Helvetica"/>
              </a:endParaRPr>
            </a:p>
          </p:txBody>
        </p:sp>
        <p:sp>
          <p:nvSpPr>
            <p:cNvPr id="15" name="Rectangle 14"/>
            <p:cNvSpPr/>
            <p:nvPr/>
          </p:nvSpPr>
          <p:spPr>
            <a:xfrm>
              <a:off x="7335160" y="1025005"/>
              <a:ext cx="3009092" cy="5273675"/>
            </a:xfrm>
            <a:prstGeom prst="rect">
              <a:avLst/>
            </a:prstGeom>
            <a:solidFill>
              <a:schemeClr val="bg1">
                <a:alpha val="99000"/>
              </a:schemeClr>
            </a:solidFill>
            <a:ln w="25400" cap="rnd">
              <a:noFill/>
              <a:custDash>
                <a:ds d="100000" sp="200000"/>
              </a:custDash>
              <a:round/>
            </a:ln>
          </p:spPr>
          <p:txBody>
            <a:bodyPr lIns="0" tIns="0" rIns="0" bIns="0" rtlCol="0" anchor="ctr"/>
            <a:lstStyle/>
            <a:p>
              <a:pPr algn="ctr"/>
              <a:endParaRPr lang="en-US" sz="1200" dirty="0">
                <a:solidFill>
                  <a:srgbClr val="636466"/>
                </a:solidFill>
                <a:latin typeface="Arial"/>
                <a:cs typeface="Arial"/>
                <a:sym typeface="Helvetica"/>
              </a:endParaRPr>
            </a:p>
          </p:txBody>
        </p:sp>
        <p:pic>
          <p:nvPicPr>
            <p:cNvPr id="16" name="Myc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333" y="892815"/>
              <a:ext cx="3641152" cy="5722126"/>
            </a:xfrm>
            <a:prstGeom prst="rect">
              <a:avLst/>
            </a:prstGeom>
          </p:spPr>
        </p:pic>
      </p:grpSp>
      <p:grpSp>
        <p:nvGrpSpPr>
          <p:cNvPr id="17" name="1-1"/>
          <p:cNvGrpSpPr/>
          <p:nvPr/>
        </p:nvGrpSpPr>
        <p:grpSpPr>
          <a:xfrm>
            <a:off x="1187581" y="3001550"/>
            <a:ext cx="3867951" cy="1237446"/>
            <a:chOff x="1227813" y="2876040"/>
            <a:chExt cx="3867951" cy="1237446"/>
          </a:xfrm>
        </p:grpSpPr>
        <p:cxnSp>
          <p:nvCxnSpPr>
            <p:cNvPr id="18" name="Curved Connector 17"/>
            <p:cNvCxnSpPr/>
            <p:nvPr/>
          </p:nvCxnSpPr>
          <p:spPr>
            <a:xfrm flipV="1">
              <a:off x="3377838" y="2876040"/>
              <a:ext cx="1717926" cy="1026243"/>
            </a:xfrm>
            <a:prstGeom prst="curvedConnector3">
              <a:avLst>
                <a:gd name="adj1" fmla="val 50000"/>
              </a:avLst>
            </a:prstGeom>
            <a:ln w="22225" cap="rnd" cmpd="sng">
              <a:solidFill>
                <a:srgbClr val="206598"/>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227813" y="3691081"/>
              <a:ext cx="2283269" cy="422405"/>
            </a:xfrm>
            <a:prstGeom prst="rect">
              <a:avLst/>
            </a:prstGeom>
            <a:noFill/>
          </p:spPr>
          <p:txBody>
            <a:bodyPr wrap="square" lIns="72000" tIns="72000" rIns="72000" bIns="72000" rtlCol="0">
              <a:spAutoFit/>
            </a:bodyPr>
            <a:lstStyle/>
            <a:p>
              <a:pPr>
                <a:buClr>
                  <a:srgbClr val="FFFFFF"/>
                </a:buClr>
                <a:buSzPct val="120000"/>
              </a:pPr>
              <a:r>
                <a:rPr lang="en-US" dirty="0">
                  <a:solidFill>
                    <a:srgbClr val="1F87D2"/>
                  </a:solidFill>
                  <a:cs typeface="Arial"/>
                </a:rPr>
                <a:t>1-to-1 chat message</a:t>
              </a:r>
            </a:p>
          </p:txBody>
        </p:sp>
      </p:grpSp>
      <p:grpSp>
        <p:nvGrpSpPr>
          <p:cNvPr id="20" name="New chat"/>
          <p:cNvGrpSpPr/>
          <p:nvPr/>
        </p:nvGrpSpPr>
        <p:grpSpPr>
          <a:xfrm>
            <a:off x="5814400" y="2491014"/>
            <a:ext cx="5951716" cy="1100386"/>
            <a:chOff x="6713034" y="3922322"/>
            <a:chExt cx="5951716" cy="1100386"/>
          </a:xfrm>
        </p:grpSpPr>
        <p:cxnSp>
          <p:nvCxnSpPr>
            <p:cNvPr id="21" name="Curved Connector 20"/>
            <p:cNvCxnSpPr/>
            <p:nvPr/>
          </p:nvCxnSpPr>
          <p:spPr>
            <a:xfrm rot="10800000">
              <a:off x="6713034" y="3922322"/>
              <a:ext cx="2701770" cy="724421"/>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9480891" y="4323304"/>
              <a:ext cx="3183859" cy="699404"/>
            </a:xfrm>
            <a:prstGeom prst="rect">
              <a:avLst/>
            </a:prstGeom>
            <a:noFill/>
          </p:spPr>
          <p:txBody>
            <a:bodyPr wrap="square" lIns="72000" tIns="72000" rIns="72000" bIns="72000" rtlCol="0">
              <a:spAutoFit/>
            </a:bodyPr>
            <a:lstStyle/>
            <a:p>
              <a:pPr>
                <a:buClr>
                  <a:srgbClr val="FFFFFF"/>
                </a:buClr>
                <a:buSzPct val="120000"/>
              </a:pPr>
              <a:r>
                <a:rPr lang="en-US" dirty="0">
                  <a:solidFill>
                    <a:srgbClr val="1F87D2"/>
                  </a:solidFill>
                  <a:cs typeface="Arial"/>
                </a:rPr>
                <a:t>Initiate new message</a:t>
              </a:r>
            </a:p>
            <a:p>
              <a:pPr>
                <a:buClr>
                  <a:srgbClr val="FFFFFF"/>
                </a:buClr>
                <a:buSzPct val="120000"/>
              </a:pPr>
              <a:r>
                <a:rPr lang="en-US" dirty="0">
                  <a:solidFill>
                    <a:srgbClr val="1F87D2"/>
                  </a:solidFill>
                  <a:cs typeface="Arial"/>
                </a:rPr>
                <a:t>by searching staff </a:t>
              </a:r>
              <a:r>
                <a:rPr lang="sv-SE" dirty="0">
                  <a:solidFill>
                    <a:srgbClr val="1F87D2"/>
                  </a:solidFill>
                  <a:cs typeface="Arial"/>
                </a:rPr>
                <a:t>directory</a:t>
              </a:r>
              <a:endParaRPr lang="en-US" dirty="0">
                <a:solidFill>
                  <a:srgbClr val="1F87D2"/>
                </a:solidFill>
                <a:cs typeface="Arial"/>
              </a:endParaRPr>
            </a:p>
          </p:txBody>
        </p:sp>
      </p:grpSp>
      <p:grpSp>
        <p:nvGrpSpPr>
          <p:cNvPr id="24" name="Chat feeds"/>
          <p:cNvGrpSpPr/>
          <p:nvPr/>
        </p:nvGrpSpPr>
        <p:grpSpPr>
          <a:xfrm>
            <a:off x="6695104" y="3591401"/>
            <a:ext cx="3935379" cy="1762041"/>
            <a:chOff x="6713034" y="3465891"/>
            <a:chExt cx="3935379" cy="1762041"/>
          </a:xfrm>
        </p:grpSpPr>
        <p:grpSp>
          <p:nvGrpSpPr>
            <p:cNvPr id="25" name="Chat feed"/>
            <p:cNvGrpSpPr/>
            <p:nvPr/>
          </p:nvGrpSpPr>
          <p:grpSpPr>
            <a:xfrm>
              <a:off x="6713034" y="3978077"/>
              <a:ext cx="3935379" cy="1249855"/>
              <a:chOff x="6713034" y="3922322"/>
              <a:chExt cx="3935379" cy="1249855"/>
            </a:xfrm>
          </p:grpSpPr>
          <p:cxnSp>
            <p:nvCxnSpPr>
              <p:cNvPr id="27" name="Curved Connector 26"/>
              <p:cNvCxnSpPr/>
              <p:nvPr/>
            </p:nvCxnSpPr>
            <p:spPr>
              <a:xfrm rot="10800000">
                <a:off x="6713034" y="3922322"/>
                <a:ext cx="1438210" cy="905393"/>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289553" y="4472773"/>
                <a:ext cx="2358860" cy="699404"/>
              </a:xfrm>
              <a:prstGeom prst="rect">
                <a:avLst/>
              </a:prstGeom>
              <a:noFill/>
            </p:spPr>
            <p:txBody>
              <a:bodyPr wrap="square" lIns="72000" tIns="72000" rIns="72000" bIns="72000" rtlCol="0">
                <a:spAutoFit/>
              </a:bodyPr>
              <a:lstStyle/>
              <a:p>
                <a:pPr>
                  <a:buClr>
                    <a:srgbClr val="FFFFFF"/>
                  </a:buClr>
                  <a:buSzPct val="120000"/>
                </a:pPr>
                <a:r>
                  <a:rPr lang="en-US" dirty="0">
                    <a:solidFill>
                      <a:srgbClr val="1F87D2"/>
                    </a:solidFill>
                    <a:cs typeface="Arial"/>
                  </a:rPr>
                  <a:t>Chat feeds for </a:t>
                </a:r>
                <a:r>
                  <a:rPr lang="sv-SE" dirty="0">
                    <a:solidFill>
                      <a:srgbClr val="1F87D2"/>
                    </a:solidFill>
                    <a:cs typeface="Arial"/>
                  </a:rPr>
                  <a:t>assigned patients</a:t>
                </a:r>
                <a:endParaRPr lang="en-US" dirty="0">
                  <a:solidFill>
                    <a:srgbClr val="1F87D2"/>
                  </a:solidFill>
                  <a:cs typeface="Arial"/>
                </a:endParaRPr>
              </a:p>
            </p:txBody>
          </p:sp>
        </p:grpSp>
        <p:cxnSp>
          <p:nvCxnSpPr>
            <p:cNvPr id="26" name="Curved Connector 25"/>
            <p:cNvCxnSpPr/>
            <p:nvPr/>
          </p:nvCxnSpPr>
          <p:spPr>
            <a:xfrm rot="10800000">
              <a:off x="6713035" y="3465891"/>
              <a:ext cx="1438209" cy="1401487"/>
            </a:xfrm>
            <a:prstGeom prst="curvedConnector3">
              <a:avLst>
                <a:gd name="adj1" fmla="val 50000"/>
              </a:avLst>
            </a:prstGeom>
            <a:ln w="22225" cap="rnd" cmpd="sng">
              <a:solidFill>
                <a:schemeClr val="accent3"/>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rotWithShape="1">
          <a:blip r:embed="rId5"/>
          <a:srcRect l="2997" r="3174"/>
          <a:stretch/>
        </p:blipFill>
        <p:spPr>
          <a:xfrm>
            <a:off x="-8965" y="2405"/>
            <a:ext cx="12192000" cy="1231579"/>
          </a:xfrm>
          <a:prstGeom prst="rect">
            <a:avLst/>
          </a:prstGeom>
        </p:spPr>
      </p:pic>
      <p:sp>
        <p:nvSpPr>
          <p:cNvPr id="6" name="Title 1"/>
          <p:cNvSpPr txBox="1">
            <a:spLocks/>
          </p:cNvSpPr>
          <p:nvPr/>
        </p:nvSpPr>
        <p:spPr>
          <a:xfrm>
            <a:off x="342002" y="376513"/>
            <a:ext cx="9988338" cy="787553"/>
          </a:xfrm>
          <a:prstGeom prst="rect">
            <a:avLst/>
          </a:prstGeom>
        </p:spPr>
        <p:txBody>
          <a:bodyPr/>
          <a:lstStyle>
            <a:lvl1pPr algn="l" defTabSz="914400" rtl="0" eaLnBrk="1" latinLnBrk="0" hangingPunct="1">
              <a:lnSpc>
                <a:spcPts val="3200"/>
              </a:lnSpc>
              <a:spcBef>
                <a:spcPct val="0"/>
              </a:spcBef>
              <a:buNone/>
              <a:defRPr sz="2800" kern="1200">
                <a:solidFill>
                  <a:schemeClr val="tx1"/>
                </a:solidFill>
                <a:latin typeface="+mj-lt"/>
                <a:ea typeface="+mj-ea"/>
                <a:cs typeface="+mj-cs"/>
              </a:defRPr>
            </a:lvl1pPr>
          </a:lstStyle>
          <a:p>
            <a:r>
              <a:rPr lang="en-US" dirty="0">
                <a:solidFill>
                  <a:srgbClr val="FFFFFF"/>
                </a:solidFill>
              </a:rPr>
              <a:t>Patient-centric staff collaboration</a:t>
            </a:r>
          </a:p>
        </p:txBody>
      </p:sp>
      <p:grpSp>
        <p:nvGrpSpPr>
          <p:cNvPr id="32" name="Group 31"/>
          <p:cNvGrpSpPr/>
          <p:nvPr/>
        </p:nvGrpSpPr>
        <p:grpSpPr>
          <a:xfrm>
            <a:off x="564776" y="4133631"/>
            <a:ext cx="5486784" cy="1210472"/>
            <a:chOff x="564776" y="4133631"/>
            <a:chExt cx="5486784" cy="1210472"/>
          </a:xfrm>
        </p:grpSpPr>
        <p:sp>
          <p:nvSpPr>
            <p:cNvPr id="29" name="TextBox 28"/>
            <p:cNvSpPr txBox="1"/>
            <p:nvPr/>
          </p:nvSpPr>
          <p:spPr>
            <a:xfrm>
              <a:off x="564776" y="4644699"/>
              <a:ext cx="3388954" cy="699404"/>
            </a:xfrm>
            <a:prstGeom prst="rect">
              <a:avLst/>
            </a:prstGeom>
            <a:noFill/>
          </p:spPr>
          <p:txBody>
            <a:bodyPr wrap="square" lIns="72000" tIns="72000" rIns="72000" bIns="72000" rtlCol="0">
              <a:spAutoFit/>
            </a:bodyPr>
            <a:lstStyle/>
            <a:p>
              <a:pPr defTabSz="609585">
                <a:buClr>
                  <a:srgbClr val="FFFFFF"/>
                </a:buClr>
                <a:buSzPct val="120000"/>
              </a:pPr>
              <a:r>
                <a:rPr lang="en-US" dirty="0">
                  <a:solidFill>
                    <a:srgbClr val="1F87D2"/>
                  </a:solidFill>
                  <a:cs typeface="Arial"/>
                </a:rPr>
                <a:t>From Myco home screen, swipe left to view Chat messages</a:t>
              </a:r>
            </a:p>
          </p:txBody>
        </p:sp>
        <p:cxnSp>
          <p:nvCxnSpPr>
            <p:cNvPr id="30" name="Curved Connector 29"/>
            <p:cNvCxnSpPr/>
            <p:nvPr/>
          </p:nvCxnSpPr>
          <p:spPr>
            <a:xfrm flipV="1">
              <a:off x="3769010" y="4133631"/>
              <a:ext cx="2282550" cy="859258"/>
            </a:xfrm>
            <a:prstGeom prst="curvedConnector3">
              <a:avLst>
                <a:gd name="adj1" fmla="val 50000"/>
              </a:avLst>
            </a:prstGeom>
            <a:ln w="22225" cap="rnd" cmpd="sng">
              <a:solidFill>
                <a:srgbClr val="206598"/>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2170252" y="1588469"/>
            <a:ext cx="3186819" cy="1264755"/>
            <a:chOff x="2170252" y="1588469"/>
            <a:chExt cx="3186819" cy="1264755"/>
          </a:xfrm>
        </p:grpSpPr>
        <p:sp>
          <p:nvSpPr>
            <p:cNvPr id="23" name="Chats text"/>
            <p:cNvSpPr txBox="1"/>
            <p:nvPr/>
          </p:nvSpPr>
          <p:spPr>
            <a:xfrm>
              <a:off x="2170252" y="1588469"/>
              <a:ext cx="1683274" cy="976403"/>
            </a:xfrm>
            <a:prstGeom prst="rect">
              <a:avLst/>
            </a:prstGeom>
            <a:noFill/>
          </p:spPr>
          <p:txBody>
            <a:bodyPr wrap="square" lIns="72000" tIns="72000" rIns="72000" bIns="72000" rtlCol="0">
              <a:spAutoFit/>
            </a:bodyPr>
            <a:lstStyle/>
            <a:p>
              <a:pPr>
                <a:buClr>
                  <a:srgbClr val="FFFFFF"/>
                </a:buClr>
                <a:buSzPct val="120000"/>
              </a:pPr>
              <a:r>
                <a:rPr lang="en-US" b="1" dirty="0">
                  <a:solidFill>
                    <a:srgbClr val="1F87D2"/>
                  </a:solidFill>
                  <a:cs typeface="Arial"/>
                </a:rPr>
                <a:t>Chats Screen</a:t>
              </a:r>
            </a:p>
            <a:p>
              <a:pPr>
                <a:buClr>
                  <a:srgbClr val="FFFFFF"/>
                </a:buClr>
                <a:buSzPct val="120000"/>
              </a:pPr>
              <a:r>
                <a:rPr lang="en-US" dirty="0">
                  <a:solidFill>
                    <a:srgbClr val="1F87D2"/>
                  </a:solidFill>
                  <a:cs typeface="Arial"/>
                </a:rPr>
                <a:t>Overview of all </a:t>
              </a:r>
              <a:br>
                <a:rPr lang="en-US" dirty="0">
                  <a:solidFill>
                    <a:srgbClr val="1F87D2"/>
                  </a:solidFill>
                  <a:cs typeface="Arial"/>
                </a:rPr>
              </a:br>
              <a:r>
                <a:rPr lang="en-US" dirty="0">
                  <a:solidFill>
                    <a:srgbClr val="1F87D2"/>
                  </a:solidFill>
                  <a:cs typeface="Arial"/>
                </a:rPr>
                <a:t>ongoing chats</a:t>
              </a:r>
            </a:p>
          </p:txBody>
        </p:sp>
        <p:cxnSp>
          <p:nvCxnSpPr>
            <p:cNvPr id="33" name="Curved Connector 32"/>
            <p:cNvCxnSpPr/>
            <p:nvPr/>
          </p:nvCxnSpPr>
          <p:spPr>
            <a:xfrm>
              <a:off x="3769010" y="2232510"/>
              <a:ext cx="1588061" cy="620714"/>
            </a:xfrm>
            <a:prstGeom prst="curvedConnector3">
              <a:avLst>
                <a:gd name="adj1" fmla="val 50000"/>
              </a:avLst>
            </a:prstGeom>
            <a:ln w="22225" cap="rnd" cmpd="sng">
              <a:solidFill>
                <a:srgbClr val="206598"/>
              </a:solidFill>
              <a:prstDash val="solid"/>
              <a:tailEnd type="oval" w="med" len="med"/>
            </a:ln>
            <a:effectLst/>
          </p:spPr>
          <p:style>
            <a:lnRef idx="2">
              <a:schemeClr val="accent1"/>
            </a:lnRef>
            <a:fillRef idx="0">
              <a:schemeClr val="accent1"/>
            </a:fillRef>
            <a:effectRef idx="1">
              <a:schemeClr val="accent1"/>
            </a:effectRef>
            <a:fontRef idx="minor">
              <a:schemeClr val="tx1"/>
            </a:fontRef>
          </p:style>
        </p:cxnSp>
      </p:grpSp>
      <p:grpSp>
        <p:nvGrpSpPr>
          <p:cNvPr id="37" name="Slide show"/>
          <p:cNvGrpSpPr/>
          <p:nvPr/>
        </p:nvGrpSpPr>
        <p:grpSpPr>
          <a:xfrm>
            <a:off x="421716" y="5733104"/>
            <a:ext cx="1456854" cy="422405"/>
            <a:chOff x="472733" y="5966672"/>
            <a:chExt cx="1456854" cy="422405"/>
          </a:xfrm>
        </p:grpSpPr>
        <p:sp>
          <p:nvSpPr>
            <p:cNvPr id="38" name="TextBox 37"/>
            <p:cNvSpPr txBox="1"/>
            <p:nvPr/>
          </p:nvSpPr>
          <p:spPr>
            <a:xfrm>
              <a:off x="777495" y="5966672"/>
              <a:ext cx="1152092" cy="422405"/>
            </a:xfrm>
            <a:prstGeom prst="rect">
              <a:avLst/>
            </a:prstGeom>
            <a:noFill/>
          </p:spPr>
          <p:txBody>
            <a:bodyPr wrap="none" lIns="72000" tIns="72000" rIns="72000" bIns="72000" rtlCol="0">
              <a:spAutoFit/>
            </a:bodyPr>
            <a:lstStyle/>
            <a:p>
              <a:pPr defTabSz="609585">
                <a:buClr>
                  <a:srgbClr val="FFFFFF"/>
                </a:buClr>
                <a:buSzPct val="120000"/>
              </a:pPr>
              <a:r>
                <a:rPr lang="en-US" sz="900" dirty="0">
                  <a:solidFill>
                    <a:srgbClr val="636466">
                      <a:lumMod val="75000"/>
                    </a:srgbClr>
                  </a:solidFill>
                  <a:cs typeface="Arial"/>
                </a:rPr>
                <a:t>Slide show mode</a:t>
              </a:r>
            </a:p>
            <a:p>
              <a:pPr defTabSz="609585">
                <a:buClr>
                  <a:srgbClr val="FFFFFF"/>
                </a:buClr>
                <a:buSzPct val="120000"/>
              </a:pPr>
              <a:r>
                <a:rPr lang="en-US" sz="900" dirty="0">
                  <a:solidFill>
                    <a:srgbClr val="636466">
                      <a:lumMod val="75000"/>
                    </a:srgbClr>
                  </a:solidFill>
                  <a:cs typeface="Arial"/>
                </a:rPr>
                <a:t>required for viewing</a:t>
              </a:r>
            </a:p>
          </p:txBody>
        </p:sp>
        <p:pic>
          <p:nvPicPr>
            <p:cNvPr id="39" name="Picture 38"/>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2733" y="6022658"/>
              <a:ext cx="304762" cy="304762"/>
            </a:xfrm>
            <a:prstGeom prst="rect">
              <a:avLst/>
            </a:prstGeom>
          </p:spPr>
        </p:pic>
      </p:grpSp>
      <p:sp>
        <p:nvSpPr>
          <p:cNvPr id="40"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81639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66667E-6 -3.33333E-6 L -0.17708 -3.33333E-6 " pathEditMode="relative" rAng="0" ptsTypes="AA">
                                      <p:cBhvr>
                                        <p:cTn id="14" dur="2000" fill="hold"/>
                                        <p:tgtEl>
                                          <p:spTgt spid="7"/>
                                        </p:tgtEl>
                                        <p:attrNameLst>
                                          <p:attrName>ppt_x</p:attrName>
                                          <p:attrName>ppt_y</p:attrName>
                                        </p:attrNameLst>
                                      </p:cBhvr>
                                      <p:rCtr x="-8854" y="0"/>
                                    </p:animMotion>
                                  </p:childTnLst>
                                </p:cTn>
                              </p:par>
                              <p:par>
                                <p:cTn id="15" presetID="42" presetClass="path" presetSubtype="0" accel="50000" decel="50000" fill="hold" nodeType="withEffect">
                                  <p:stCondLst>
                                    <p:cond delay="0"/>
                                  </p:stCondLst>
                                  <p:childTnLst>
                                    <p:animMotion origin="layout" path="M 1.04167E-6 -4.81481E-6 L -0.17643 -0.00023 " pathEditMode="relative" rAng="0" ptsTypes="AA">
                                      <p:cBhvr>
                                        <p:cTn id="16" dur="2000" fill="hold"/>
                                        <p:tgtEl>
                                          <p:spTgt spid="10"/>
                                        </p:tgtEl>
                                        <p:attrNameLst>
                                          <p:attrName>ppt_x</p:attrName>
                                          <p:attrName>ppt_y</p:attrName>
                                        </p:attrNameLst>
                                      </p:cBhvr>
                                      <p:rCtr x="-8828" y="-23"/>
                                    </p:animMotion>
                                  </p:childTnLst>
                                </p:cTn>
                              </p:par>
                              <p:par>
                                <p:cTn id="17" presetID="1" presetClass="exit" presetSubtype="0" fill="hold" nodeType="with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 presetClass="exit" presetSubtype="0" fill="hold" nodeType="with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Placeholder 8"/>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13883" y="-6499"/>
            <a:ext cx="12192000" cy="6857999"/>
          </a:xfrm>
          <a:solidFill>
            <a:schemeClr val="tx2">
              <a:lumMod val="20000"/>
              <a:lumOff val="80000"/>
              <a:alpha val="78000"/>
            </a:schemeClr>
          </a:solidFill>
          <a:effectLst>
            <a:glow rad="127000">
              <a:schemeClr val="accent1">
                <a:alpha val="0"/>
              </a:schemeClr>
            </a:glow>
          </a:effectLst>
        </p:spPr>
      </p:pic>
      <p:sp>
        <p:nvSpPr>
          <p:cNvPr id="18" name="Titel 18"/>
          <p:cNvSpPr txBox="1">
            <a:spLocks/>
          </p:cNvSpPr>
          <p:nvPr/>
        </p:nvSpPr>
        <p:spPr>
          <a:xfrm>
            <a:off x="302914" y="-210105"/>
            <a:ext cx="5534334" cy="1060387"/>
          </a:xfrm>
          <a:prstGeom prst="rect">
            <a:avLst/>
          </a:prstGeom>
          <a:noFill/>
        </p:spPr>
        <p:txBody>
          <a:bodyPr vert="horz" lIns="0" tIns="0" rIns="0" bIns="0" rtlCol="0" anchor="b" anchorCtr="0">
            <a:noAutofit/>
          </a:bodyPr>
          <a:lstStyle>
            <a:lvl1pPr algn="l" defTabSz="457200" rtl="0" eaLnBrk="1" latinLnBrk="0" hangingPunct="1">
              <a:lnSpc>
                <a:spcPct val="110000"/>
              </a:lnSpc>
              <a:spcBef>
                <a:spcPct val="0"/>
              </a:spcBef>
              <a:buNone/>
              <a:defRPr sz="2400" b="0" kern="0" cap="none" spc="100" baseline="0">
                <a:solidFill>
                  <a:srgbClr val="D11F23"/>
                </a:solidFill>
                <a:latin typeface="Arial"/>
                <a:ea typeface="+mj-ea"/>
                <a:cs typeface="Arial"/>
              </a:defRPr>
            </a:lvl1pPr>
          </a:lstStyle>
          <a:p>
            <a:r>
              <a:rPr lang="en-US" sz="3600" dirty="0" smtClean="0">
                <a:solidFill>
                  <a:srgbClr val="000000"/>
                </a:solidFill>
              </a:rPr>
              <a:t>Closing Information </a:t>
            </a:r>
            <a:r>
              <a:rPr lang="en-US" sz="3600" dirty="0">
                <a:solidFill>
                  <a:srgbClr val="000000"/>
                </a:solidFill>
              </a:rPr>
              <a:t>G</a:t>
            </a:r>
            <a:r>
              <a:rPr lang="en-US" sz="3600" dirty="0" smtClean="0">
                <a:solidFill>
                  <a:srgbClr val="000000"/>
                </a:solidFill>
              </a:rPr>
              <a:t>aps</a:t>
            </a:r>
            <a:endParaRPr lang="en-US" sz="3600" dirty="0">
              <a:solidFill>
                <a:srgbClr val="000000"/>
              </a:solidFill>
            </a:endParaRPr>
          </a:p>
        </p:txBody>
      </p:sp>
      <p:grpSp>
        <p:nvGrpSpPr>
          <p:cNvPr id="28" name="Group 27"/>
          <p:cNvGrpSpPr/>
          <p:nvPr/>
        </p:nvGrpSpPr>
        <p:grpSpPr>
          <a:xfrm>
            <a:off x="8659920" y="1222906"/>
            <a:ext cx="914400" cy="1060704"/>
            <a:chOff x="10251866" y="2858949"/>
            <a:chExt cx="914400" cy="1060704"/>
          </a:xfrm>
        </p:grpSpPr>
        <p:sp>
          <p:nvSpPr>
            <p:cNvPr id="79" name="Hexagon 78"/>
            <p:cNvSpPr>
              <a:spLocks noChangeAspect="1"/>
            </p:cNvSpPr>
            <p:nvPr/>
          </p:nvSpPr>
          <p:spPr>
            <a:xfrm rot="16200000">
              <a:off x="10178714" y="2932101"/>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55" name="TextBox 154"/>
            <p:cNvSpPr txBox="1"/>
            <p:nvPr/>
          </p:nvSpPr>
          <p:spPr>
            <a:xfrm>
              <a:off x="10497127" y="3524871"/>
              <a:ext cx="408299"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EPR</a:t>
              </a:r>
            </a:p>
          </p:txBody>
        </p:sp>
        <p:pic>
          <p:nvPicPr>
            <p:cNvPr id="99" name="EMR" descr="ehr-emr-gra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9158" y="2896634"/>
              <a:ext cx="720000" cy="720000"/>
            </a:xfrm>
            <a:prstGeom prst="rect">
              <a:avLst/>
            </a:prstGeom>
          </p:spPr>
        </p:pic>
      </p:grpSp>
      <p:grpSp>
        <p:nvGrpSpPr>
          <p:cNvPr id="25" name="Group 24"/>
          <p:cNvGrpSpPr/>
          <p:nvPr/>
        </p:nvGrpSpPr>
        <p:grpSpPr>
          <a:xfrm>
            <a:off x="8170561" y="3845550"/>
            <a:ext cx="914400" cy="1088053"/>
            <a:chOff x="10238269" y="4560801"/>
            <a:chExt cx="914400" cy="1088053"/>
          </a:xfrm>
        </p:grpSpPr>
        <p:sp>
          <p:nvSpPr>
            <p:cNvPr id="82" name="Hexagon 81"/>
            <p:cNvSpPr>
              <a:spLocks noChangeAspect="1"/>
            </p:cNvSpPr>
            <p:nvPr/>
          </p:nvSpPr>
          <p:spPr>
            <a:xfrm rot="16200000">
              <a:off x="10165117" y="4661302"/>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59" name="TextBox 158"/>
            <p:cNvSpPr txBox="1"/>
            <p:nvPr/>
          </p:nvSpPr>
          <p:spPr>
            <a:xfrm>
              <a:off x="10250580" y="5085316"/>
              <a:ext cx="889200" cy="453183"/>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H@N Task </a:t>
              </a:r>
              <a:endParaRPr lang="en-US" sz="1000" dirty="0">
                <a:solidFill>
                  <a:srgbClr val="FFFFFF"/>
                </a:solidFill>
                <a:cs typeface="Arial"/>
              </a:endParaRPr>
            </a:p>
            <a:p>
              <a:pPr algn="ctr" defTabSz="609585">
                <a:buClr>
                  <a:srgbClr val="FFFFFF"/>
                </a:buClr>
                <a:buSzPct val="120000"/>
              </a:pPr>
              <a:r>
                <a:rPr lang="en-US" sz="1000" dirty="0" smtClean="0">
                  <a:solidFill>
                    <a:srgbClr val="FFFFFF"/>
                  </a:solidFill>
                  <a:cs typeface="Arial"/>
                </a:rPr>
                <a:t>Management</a:t>
              </a:r>
            </a:p>
          </p:txBody>
        </p:sp>
        <p:pic>
          <p:nvPicPr>
            <p:cNvPr id="101" name="Assign" descr="staff-assignment-whit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9144" y="4560801"/>
              <a:ext cx="720000" cy="720000"/>
            </a:xfrm>
            <a:prstGeom prst="rect">
              <a:avLst/>
            </a:prstGeom>
          </p:spPr>
        </p:pic>
      </p:grpSp>
      <p:sp>
        <p:nvSpPr>
          <p:cNvPr id="11" name="AutoShape 4" descr="Bildresultat för QR code 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09585"/>
            <a:endParaRPr lang="en-US" sz="2400">
              <a:solidFill>
                <a:srgbClr val="000000"/>
              </a:solidFill>
            </a:endParaRPr>
          </a:p>
        </p:txBody>
      </p:sp>
      <p:sp>
        <p:nvSpPr>
          <p:cNvPr id="12" name="AutoShape 6" descr="Bildresultat för QR code 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09585"/>
            <a:endParaRPr lang="en-US" sz="2400">
              <a:solidFill>
                <a:srgbClr val="000000"/>
              </a:solidFill>
            </a:endParaRPr>
          </a:p>
        </p:txBody>
      </p:sp>
      <p:grpSp>
        <p:nvGrpSpPr>
          <p:cNvPr id="70" name="Group 69"/>
          <p:cNvGrpSpPr/>
          <p:nvPr/>
        </p:nvGrpSpPr>
        <p:grpSpPr>
          <a:xfrm>
            <a:off x="8176020" y="351172"/>
            <a:ext cx="914400" cy="1060704"/>
            <a:chOff x="8501143" y="2786621"/>
            <a:chExt cx="914400" cy="1060704"/>
          </a:xfrm>
        </p:grpSpPr>
        <p:sp>
          <p:nvSpPr>
            <p:cNvPr id="108" name="Hexagon 107"/>
            <p:cNvSpPr>
              <a:spLocks noChangeAspect="1"/>
            </p:cNvSpPr>
            <p:nvPr/>
          </p:nvSpPr>
          <p:spPr>
            <a:xfrm rot="16200000">
              <a:off x="8427991" y="2859773"/>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20" name="TextBox 119"/>
            <p:cNvSpPr txBox="1"/>
            <p:nvPr/>
          </p:nvSpPr>
          <p:spPr>
            <a:xfrm>
              <a:off x="8732554" y="3480337"/>
              <a:ext cx="451580"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X-ray</a:t>
              </a:r>
            </a:p>
          </p:txBody>
        </p:sp>
        <p:pic>
          <p:nvPicPr>
            <p:cNvPr id="208" name="Picture 207"/>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rot="4011205">
              <a:off x="8509498" y="2841019"/>
              <a:ext cx="851698" cy="851698"/>
            </a:xfrm>
            <a:prstGeom prst="rect">
              <a:avLst/>
            </a:prstGeom>
            <a:effectLst>
              <a:glow rad="127000">
                <a:schemeClr val="bg1"/>
              </a:glow>
            </a:effectLst>
          </p:spPr>
        </p:pic>
      </p:grpSp>
      <p:pic>
        <p:nvPicPr>
          <p:cNvPr id="244" name="Picture 243"/>
          <p:cNvPicPr>
            <a:picLocks noChangeAspect="1"/>
          </p:cNvPicPr>
          <p:nvPr/>
        </p:nvPicPr>
        <p:blipFill>
          <a:blip r:embed="rId7"/>
          <a:stretch>
            <a:fillRect/>
          </a:stretch>
        </p:blipFill>
        <p:spPr>
          <a:xfrm>
            <a:off x="5439888" y="1429725"/>
            <a:ext cx="2256464" cy="3866847"/>
          </a:xfrm>
          <a:prstGeom prst="rect">
            <a:avLst/>
          </a:prstGeom>
        </p:spPr>
      </p:pic>
      <p:grpSp>
        <p:nvGrpSpPr>
          <p:cNvPr id="78" name="Group 77"/>
          <p:cNvGrpSpPr/>
          <p:nvPr/>
        </p:nvGrpSpPr>
        <p:grpSpPr>
          <a:xfrm>
            <a:off x="8991976" y="328277"/>
            <a:ext cx="1195300" cy="1060704"/>
            <a:chOff x="8991976" y="328277"/>
            <a:chExt cx="1195300" cy="1060704"/>
          </a:xfrm>
        </p:grpSpPr>
        <p:grpSp>
          <p:nvGrpSpPr>
            <p:cNvPr id="77" name="Group 76"/>
            <p:cNvGrpSpPr/>
            <p:nvPr/>
          </p:nvGrpSpPr>
          <p:grpSpPr>
            <a:xfrm>
              <a:off x="9130031" y="328277"/>
              <a:ext cx="914400" cy="1060704"/>
              <a:chOff x="9130031" y="328277"/>
              <a:chExt cx="914400" cy="1060704"/>
            </a:xfrm>
          </p:grpSpPr>
          <p:sp>
            <p:nvSpPr>
              <p:cNvPr id="233" name="Hexagon 232"/>
              <p:cNvSpPr>
                <a:spLocks noChangeAspect="1"/>
              </p:cNvSpPr>
              <p:nvPr/>
            </p:nvSpPr>
            <p:spPr>
              <a:xfrm rot="16200000">
                <a:off x="9056879" y="401429"/>
                <a:ext cx="1060704" cy="914400"/>
              </a:xfrm>
              <a:prstGeom prst="hexagon">
                <a:avLst/>
              </a:prstGeom>
              <a:solidFill>
                <a:srgbClr val="E88809">
                  <a:alpha val="78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pic>
            <p:nvPicPr>
              <p:cNvPr id="227" name="Picture 2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6334" y="400621"/>
                <a:ext cx="783655" cy="595578"/>
              </a:xfrm>
              <a:prstGeom prst="rect">
                <a:avLst/>
              </a:prstGeom>
            </p:spPr>
          </p:pic>
        </p:grpSp>
        <p:sp>
          <p:nvSpPr>
            <p:cNvPr id="76" name="Rectangle 75"/>
            <p:cNvSpPr/>
            <p:nvPr/>
          </p:nvSpPr>
          <p:spPr>
            <a:xfrm>
              <a:off x="8991976" y="870365"/>
              <a:ext cx="1195300" cy="400110"/>
            </a:xfrm>
            <a:prstGeom prst="rect">
              <a:avLst/>
            </a:prstGeom>
          </p:spPr>
          <p:txBody>
            <a:bodyPr wrap="square">
              <a:spAutoFit/>
            </a:bodyPr>
            <a:lstStyle/>
            <a:p>
              <a:pPr algn="ctr" defTabSz="609585"/>
              <a:r>
                <a:rPr lang="en-US" sz="1000" dirty="0" smtClean="0">
                  <a:solidFill>
                    <a:srgbClr val="FFFFFF"/>
                  </a:solidFill>
                  <a:cs typeface="Arial"/>
                </a:rPr>
                <a:t>Bed </a:t>
              </a:r>
            </a:p>
            <a:p>
              <a:pPr algn="ctr" defTabSz="609585"/>
              <a:r>
                <a:rPr lang="en-US" sz="1000" dirty="0" smtClean="0">
                  <a:solidFill>
                    <a:srgbClr val="FFFFFF"/>
                  </a:solidFill>
                  <a:cs typeface="Arial"/>
                </a:rPr>
                <a:t>Management</a:t>
              </a:r>
              <a:endParaRPr lang="en-GB" sz="1000" dirty="0">
                <a:solidFill>
                  <a:srgbClr val="000000"/>
                </a:solidFill>
              </a:endParaRPr>
            </a:p>
          </p:txBody>
        </p:sp>
      </p:grpSp>
      <p:grpSp>
        <p:nvGrpSpPr>
          <p:cNvPr id="94" name="Group 93"/>
          <p:cNvGrpSpPr/>
          <p:nvPr/>
        </p:nvGrpSpPr>
        <p:grpSpPr>
          <a:xfrm>
            <a:off x="9611471" y="2980505"/>
            <a:ext cx="914400" cy="1060704"/>
            <a:chOff x="9611471" y="2980505"/>
            <a:chExt cx="914400" cy="1060704"/>
          </a:xfrm>
        </p:grpSpPr>
        <p:sp>
          <p:nvSpPr>
            <p:cNvPr id="231" name="Hexagon 230"/>
            <p:cNvSpPr>
              <a:spLocks noChangeAspect="1"/>
            </p:cNvSpPr>
            <p:nvPr/>
          </p:nvSpPr>
          <p:spPr>
            <a:xfrm rot="16200000">
              <a:off x="9538319" y="3053657"/>
              <a:ext cx="1060704" cy="914400"/>
            </a:xfrm>
            <a:prstGeom prst="hexagon">
              <a:avLst/>
            </a:prstGeom>
            <a:solidFill>
              <a:srgbClr val="E88809">
                <a:alpha val="87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grpSp>
          <p:nvGrpSpPr>
            <p:cNvPr id="91" name="Group 90"/>
            <p:cNvGrpSpPr/>
            <p:nvPr/>
          </p:nvGrpSpPr>
          <p:grpSpPr>
            <a:xfrm>
              <a:off x="9663960" y="3062501"/>
              <a:ext cx="742407" cy="873465"/>
              <a:chOff x="9685732" y="3062501"/>
              <a:chExt cx="742407" cy="873465"/>
            </a:xfrm>
          </p:grpSpPr>
          <p:sp>
            <p:nvSpPr>
              <p:cNvPr id="112" name="TextBox 111"/>
              <p:cNvSpPr txBox="1"/>
              <p:nvPr/>
            </p:nvSpPr>
            <p:spPr>
              <a:xfrm>
                <a:off x="9685732" y="3636671"/>
                <a:ext cx="714473" cy="299295"/>
              </a:xfrm>
              <a:prstGeom prst="rect">
                <a:avLst/>
              </a:prstGeom>
              <a:noFill/>
            </p:spPr>
            <p:txBody>
              <a:bodyPr wrap="none" lIns="72000" tIns="72000" rIns="72000" bIns="72000" rtlCol="0">
                <a:spAutoFit/>
              </a:bodyPr>
              <a:lstStyle/>
              <a:p>
                <a:pPr defTabSz="609585">
                  <a:buClr>
                    <a:srgbClr val="FFFFFF"/>
                  </a:buClr>
                  <a:buSzPct val="120000"/>
                </a:pPr>
                <a:r>
                  <a:rPr lang="en-US" sz="1000" dirty="0" smtClean="0">
                    <a:solidFill>
                      <a:srgbClr val="FFFFFF"/>
                    </a:solidFill>
                    <a:cs typeface="Arial"/>
                  </a:rPr>
                  <a:t>Nurse call</a:t>
                </a:r>
              </a:p>
            </p:txBody>
          </p:sp>
          <p:pic>
            <p:nvPicPr>
              <p:cNvPr id="126" name="Nurse Call" descr="nurse-call-patient-alarm-whit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08139" y="3062501"/>
                <a:ext cx="720000" cy="720000"/>
              </a:xfrm>
              <a:prstGeom prst="rect">
                <a:avLst/>
              </a:prstGeom>
            </p:spPr>
          </p:pic>
        </p:grpSp>
      </p:grpSp>
      <p:grpSp>
        <p:nvGrpSpPr>
          <p:cNvPr id="3" name="Group 2"/>
          <p:cNvGrpSpPr/>
          <p:nvPr/>
        </p:nvGrpSpPr>
        <p:grpSpPr>
          <a:xfrm>
            <a:off x="3101120" y="1860311"/>
            <a:ext cx="914400" cy="1060704"/>
            <a:chOff x="3112006" y="1849425"/>
            <a:chExt cx="914400" cy="1060704"/>
          </a:xfrm>
        </p:grpSpPr>
        <p:sp>
          <p:nvSpPr>
            <p:cNvPr id="237" name="Hexagon 236"/>
            <p:cNvSpPr>
              <a:spLocks noChangeAspect="1"/>
            </p:cNvSpPr>
            <p:nvPr/>
          </p:nvSpPr>
          <p:spPr>
            <a:xfrm rot="16200000">
              <a:off x="3038854" y="1922577"/>
              <a:ext cx="1060704" cy="914400"/>
            </a:xfrm>
            <a:prstGeom prst="hexagon">
              <a:avLst/>
            </a:prstGeom>
            <a:solidFill>
              <a:srgbClr val="FE0000">
                <a:alpha val="38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28" name="TextBox 127"/>
            <p:cNvSpPr txBox="1"/>
            <p:nvPr/>
          </p:nvSpPr>
          <p:spPr>
            <a:xfrm>
              <a:off x="3316631" y="2194807"/>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142" name="Group 141"/>
          <p:cNvGrpSpPr/>
          <p:nvPr/>
        </p:nvGrpSpPr>
        <p:grpSpPr>
          <a:xfrm>
            <a:off x="2631924" y="2721797"/>
            <a:ext cx="914400" cy="1060704"/>
            <a:chOff x="3112006" y="1849425"/>
            <a:chExt cx="914400" cy="1060704"/>
          </a:xfrm>
        </p:grpSpPr>
        <p:sp>
          <p:nvSpPr>
            <p:cNvPr id="143" name="Hexagon 142"/>
            <p:cNvSpPr>
              <a:spLocks noChangeAspect="1"/>
            </p:cNvSpPr>
            <p:nvPr/>
          </p:nvSpPr>
          <p:spPr>
            <a:xfrm rot="16200000">
              <a:off x="3038854" y="1922577"/>
              <a:ext cx="1060704" cy="914400"/>
            </a:xfrm>
            <a:prstGeom prst="hexagon">
              <a:avLst/>
            </a:prstGeom>
            <a:solidFill>
              <a:srgbClr val="FE0000">
                <a:alpha val="38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44" name="TextBox 143"/>
            <p:cNvSpPr txBox="1"/>
            <p:nvPr/>
          </p:nvSpPr>
          <p:spPr>
            <a:xfrm>
              <a:off x="3316631" y="2194807"/>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145" name="Group 144"/>
          <p:cNvGrpSpPr/>
          <p:nvPr/>
        </p:nvGrpSpPr>
        <p:grpSpPr>
          <a:xfrm>
            <a:off x="3089281" y="3593784"/>
            <a:ext cx="914400" cy="1060704"/>
            <a:chOff x="3112006" y="1849425"/>
            <a:chExt cx="914400" cy="1060704"/>
          </a:xfrm>
        </p:grpSpPr>
        <p:sp>
          <p:nvSpPr>
            <p:cNvPr id="146" name="Hexagon 145"/>
            <p:cNvSpPr>
              <a:spLocks noChangeAspect="1"/>
            </p:cNvSpPr>
            <p:nvPr/>
          </p:nvSpPr>
          <p:spPr>
            <a:xfrm rot="16200000">
              <a:off x="3038854" y="1922577"/>
              <a:ext cx="1060704" cy="914400"/>
            </a:xfrm>
            <a:prstGeom prst="hexagon">
              <a:avLst/>
            </a:prstGeom>
            <a:solidFill>
              <a:srgbClr val="FE0000">
                <a:alpha val="38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52" name="TextBox 151"/>
            <p:cNvSpPr txBox="1"/>
            <p:nvPr/>
          </p:nvSpPr>
          <p:spPr>
            <a:xfrm>
              <a:off x="3316631" y="2194807"/>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158" name="Group 157"/>
          <p:cNvGrpSpPr/>
          <p:nvPr/>
        </p:nvGrpSpPr>
        <p:grpSpPr>
          <a:xfrm>
            <a:off x="2623669" y="991641"/>
            <a:ext cx="914400" cy="1060704"/>
            <a:chOff x="3112006" y="1849425"/>
            <a:chExt cx="914400" cy="1060704"/>
          </a:xfrm>
        </p:grpSpPr>
        <p:sp>
          <p:nvSpPr>
            <p:cNvPr id="161" name="Hexagon 160"/>
            <p:cNvSpPr>
              <a:spLocks noChangeAspect="1"/>
            </p:cNvSpPr>
            <p:nvPr/>
          </p:nvSpPr>
          <p:spPr>
            <a:xfrm rot="16200000">
              <a:off x="3038854" y="1922577"/>
              <a:ext cx="1060704" cy="914400"/>
            </a:xfrm>
            <a:prstGeom prst="hexagon">
              <a:avLst/>
            </a:prstGeom>
            <a:solidFill>
              <a:srgbClr val="FE0000">
                <a:alpha val="38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62" name="TextBox 161"/>
            <p:cNvSpPr txBox="1"/>
            <p:nvPr/>
          </p:nvSpPr>
          <p:spPr>
            <a:xfrm>
              <a:off x="3316631" y="2194807"/>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166" name="Group 165"/>
          <p:cNvGrpSpPr/>
          <p:nvPr/>
        </p:nvGrpSpPr>
        <p:grpSpPr>
          <a:xfrm>
            <a:off x="10107797" y="2098828"/>
            <a:ext cx="914400" cy="1060704"/>
            <a:chOff x="9627252" y="1204241"/>
            <a:chExt cx="914400" cy="1060704"/>
          </a:xfrm>
        </p:grpSpPr>
        <p:sp>
          <p:nvSpPr>
            <p:cNvPr id="167" name="Hexagon 166"/>
            <p:cNvSpPr>
              <a:spLocks noChangeAspect="1"/>
            </p:cNvSpPr>
            <p:nvPr/>
          </p:nvSpPr>
          <p:spPr>
            <a:xfrm rot="16200000">
              <a:off x="9554100" y="1277393"/>
              <a:ext cx="1060704" cy="914400"/>
            </a:xfrm>
            <a:prstGeom prst="hexagon">
              <a:avLst/>
            </a:prstGeom>
            <a:solidFill>
              <a:srgbClr val="E88809">
                <a:alpha val="41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68" name="TextBox 167"/>
            <p:cNvSpPr txBox="1"/>
            <p:nvPr/>
          </p:nvSpPr>
          <p:spPr>
            <a:xfrm>
              <a:off x="9833306" y="1540382"/>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27" name="Group 26"/>
          <p:cNvGrpSpPr/>
          <p:nvPr/>
        </p:nvGrpSpPr>
        <p:grpSpPr>
          <a:xfrm>
            <a:off x="3814389" y="5274014"/>
            <a:ext cx="5652727" cy="1075017"/>
            <a:chOff x="3814389" y="5274014"/>
            <a:chExt cx="5652727" cy="1075017"/>
          </a:xfrm>
        </p:grpSpPr>
        <p:grpSp>
          <p:nvGrpSpPr>
            <p:cNvPr id="16" name="Group 15"/>
            <p:cNvGrpSpPr/>
            <p:nvPr/>
          </p:nvGrpSpPr>
          <p:grpSpPr>
            <a:xfrm>
              <a:off x="3814389" y="5274014"/>
              <a:ext cx="5652727" cy="1075017"/>
              <a:chOff x="3814389" y="5274014"/>
              <a:chExt cx="5652727" cy="1075017"/>
            </a:xfrm>
          </p:grpSpPr>
          <p:grpSp>
            <p:nvGrpSpPr>
              <p:cNvPr id="22" name="Group 21"/>
              <p:cNvGrpSpPr/>
              <p:nvPr/>
            </p:nvGrpSpPr>
            <p:grpSpPr>
              <a:xfrm>
                <a:off x="5696115" y="5277378"/>
                <a:ext cx="914400" cy="1060704"/>
                <a:chOff x="8807797" y="5461566"/>
                <a:chExt cx="914400" cy="1060704"/>
              </a:xfrm>
            </p:grpSpPr>
            <p:sp>
              <p:nvSpPr>
                <p:cNvPr id="111" name="Hexagon 110"/>
                <p:cNvSpPr>
                  <a:spLocks noChangeAspect="1"/>
                </p:cNvSpPr>
                <p:nvPr/>
              </p:nvSpPr>
              <p:spPr>
                <a:xfrm rot="16200000">
                  <a:off x="8734645" y="5534718"/>
                  <a:ext cx="1060704" cy="914400"/>
                </a:xfrm>
                <a:prstGeom prst="hexagon">
                  <a:avLst/>
                </a:prstGeom>
                <a:solidFill>
                  <a:schemeClr val="accent2">
                    <a:lumMod val="75000"/>
                    <a:alpha val="40000"/>
                  </a:schemeClr>
                </a:solidFill>
                <a:ln>
                  <a:no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15" name="TextBox 114"/>
                <p:cNvSpPr txBox="1"/>
                <p:nvPr/>
              </p:nvSpPr>
              <p:spPr>
                <a:xfrm>
                  <a:off x="8883715" y="6064102"/>
                  <a:ext cx="762563"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Messaging</a:t>
                  </a:r>
                </a:p>
              </p:txBody>
            </p:sp>
            <p:pic>
              <p:nvPicPr>
                <p:cNvPr id="117" name="Bildobjekt 33" descr="comment-white.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4873" y="5557632"/>
                  <a:ext cx="720000" cy="720000"/>
                </a:xfrm>
                <a:prstGeom prst="rect">
                  <a:avLst/>
                </a:prstGeom>
              </p:spPr>
            </p:pic>
          </p:grpSp>
          <p:grpSp>
            <p:nvGrpSpPr>
              <p:cNvPr id="20" name="Group 19"/>
              <p:cNvGrpSpPr/>
              <p:nvPr/>
            </p:nvGrpSpPr>
            <p:grpSpPr>
              <a:xfrm>
                <a:off x="4756963" y="5277379"/>
                <a:ext cx="914400" cy="1060704"/>
                <a:chOff x="6900129" y="5461567"/>
                <a:chExt cx="914400" cy="1060704"/>
              </a:xfrm>
            </p:grpSpPr>
            <p:sp>
              <p:nvSpPr>
                <p:cNvPr id="110" name="Hexagon 109"/>
                <p:cNvSpPr>
                  <a:spLocks noChangeAspect="1"/>
                </p:cNvSpPr>
                <p:nvPr/>
              </p:nvSpPr>
              <p:spPr>
                <a:xfrm rot="16200000">
                  <a:off x="6826977" y="5534719"/>
                  <a:ext cx="1060704" cy="914400"/>
                </a:xfrm>
                <a:prstGeom prst="hexagon">
                  <a:avLst/>
                </a:prstGeom>
                <a:solidFill>
                  <a:schemeClr val="accent2">
                    <a:lumMod val="75000"/>
                    <a:alpha val="40000"/>
                  </a:schemeClr>
                </a:solidFill>
                <a:ln>
                  <a:no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13" name="TextBox 112"/>
                <p:cNvSpPr txBox="1"/>
                <p:nvPr/>
              </p:nvSpPr>
              <p:spPr>
                <a:xfrm>
                  <a:off x="7136999" y="6102846"/>
                  <a:ext cx="472420"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Alerts</a:t>
                  </a:r>
                </a:p>
              </p:txBody>
            </p:sp>
            <p:pic>
              <p:nvPicPr>
                <p:cNvPr id="118" name="Alarm" descr="nurse-call-white.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04572" y="5530775"/>
                  <a:ext cx="720000" cy="720000"/>
                </a:xfrm>
                <a:prstGeom prst="rect">
                  <a:avLst/>
                </a:prstGeom>
              </p:spPr>
            </p:pic>
          </p:grpSp>
          <p:grpSp>
            <p:nvGrpSpPr>
              <p:cNvPr id="19" name="Group 18"/>
              <p:cNvGrpSpPr/>
              <p:nvPr/>
            </p:nvGrpSpPr>
            <p:grpSpPr>
              <a:xfrm>
                <a:off x="3814389" y="5277379"/>
                <a:ext cx="914400" cy="1060704"/>
                <a:chOff x="5957555" y="5461567"/>
                <a:chExt cx="914400" cy="1060704"/>
              </a:xfrm>
            </p:grpSpPr>
            <p:sp>
              <p:nvSpPr>
                <p:cNvPr id="93" name="Hexagon 92"/>
                <p:cNvSpPr>
                  <a:spLocks noChangeAspect="1"/>
                </p:cNvSpPr>
                <p:nvPr/>
              </p:nvSpPr>
              <p:spPr>
                <a:xfrm rot="16200000">
                  <a:off x="5884403" y="5534719"/>
                  <a:ext cx="1060704" cy="914400"/>
                </a:xfrm>
                <a:prstGeom prst="hexagon">
                  <a:avLst/>
                </a:prstGeom>
                <a:solidFill>
                  <a:schemeClr val="accent2">
                    <a:lumMod val="75000"/>
                    <a:alpha val="40000"/>
                  </a:schemeClr>
                </a:solidFill>
                <a:ln>
                  <a:no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14" name="TextBox 113"/>
                <p:cNvSpPr txBox="1"/>
                <p:nvPr/>
              </p:nvSpPr>
              <p:spPr>
                <a:xfrm>
                  <a:off x="6044300" y="6077289"/>
                  <a:ext cx="740121"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Telephony</a:t>
                  </a:r>
                </a:p>
              </p:txBody>
            </p:sp>
          </p:grpSp>
          <p:grpSp>
            <p:nvGrpSpPr>
              <p:cNvPr id="23" name="Group 22"/>
              <p:cNvGrpSpPr/>
              <p:nvPr/>
            </p:nvGrpSpPr>
            <p:grpSpPr>
              <a:xfrm>
                <a:off x="6643108" y="5274014"/>
                <a:ext cx="914400" cy="1060704"/>
                <a:chOff x="9767156" y="5467355"/>
                <a:chExt cx="914400" cy="1060704"/>
              </a:xfrm>
            </p:grpSpPr>
            <p:sp>
              <p:nvSpPr>
                <p:cNvPr id="157" name="Hexagon 156"/>
                <p:cNvSpPr>
                  <a:spLocks noChangeAspect="1"/>
                </p:cNvSpPr>
                <p:nvPr/>
              </p:nvSpPr>
              <p:spPr>
                <a:xfrm rot="16200000">
                  <a:off x="9694004" y="5540507"/>
                  <a:ext cx="1060704" cy="914400"/>
                </a:xfrm>
                <a:prstGeom prst="hexagon">
                  <a:avLst/>
                </a:prstGeom>
                <a:solidFill>
                  <a:schemeClr val="accent2">
                    <a:lumMod val="75000"/>
                    <a:alpha val="40000"/>
                  </a:schemeClr>
                </a:solidFill>
                <a:ln>
                  <a:no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16" name="TextBox 115"/>
                <p:cNvSpPr txBox="1"/>
                <p:nvPr/>
              </p:nvSpPr>
              <p:spPr>
                <a:xfrm>
                  <a:off x="9910688" y="5960313"/>
                  <a:ext cx="655161" cy="453183"/>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Barcode </a:t>
                  </a:r>
                </a:p>
                <a:p>
                  <a:pPr algn="ctr" defTabSz="609585">
                    <a:buClr>
                      <a:srgbClr val="FFFFFF"/>
                    </a:buClr>
                    <a:buSzPct val="120000"/>
                  </a:pPr>
                  <a:r>
                    <a:rPr lang="en-US" sz="1000" dirty="0" smtClean="0">
                      <a:solidFill>
                        <a:srgbClr val="FFFFFF"/>
                      </a:solidFill>
                      <a:cs typeface="Arial"/>
                    </a:rPr>
                    <a:t>scanning</a:t>
                  </a:r>
                </a:p>
              </p:txBody>
            </p:sp>
            <p:sp>
              <p:nvSpPr>
                <p:cNvPr id="17" name="Rectangle 16"/>
                <p:cNvSpPr/>
                <p:nvPr/>
              </p:nvSpPr>
              <p:spPr>
                <a:xfrm>
                  <a:off x="9968415" y="5671962"/>
                  <a:ext cx="45719" cy="345621"/>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31" name="Rectangle 130"/>
                <p:cNvSpPr/>
                <p:nvPr/>
              </p:nvSpPr>
              <p:spPr>
                <a:xfrm>
                  <a:off x="10026142" y="5671962"/>
                  <a:ext cx="21600" cy="345621"/>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32" name="Rectangle 131"/>
                <p:cNvSpPr/>
                <p:nvPr/>
              </p:nvSpPr>
              <p:spPr>
                <a:xfrm>
                  <a:off x="10071101" y="5671962"/>
                  <a:ext cx="21600"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34" name="Rectangle 133"/>
                <p:cNvSpPr/>
                <p:nvPr/>
              </p:nvSpPr>
              <p:spPr>
                <a:xfrm>
                  <a:off x="10104927" y="5671961"/>
                  <a:ext cx="45719"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39" name="Rectangle 138"/>
                <p:cNvSpPr/>
                <p:nvPr/>
              </p:nvSpPr>
              <p:spPr>
                <a:xfrm>
                  <a:off x="10183311" y="5672486"/>
                  <a:ext cx="45719"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47" name="Rectangle 146"/>
                <p:cNvSpPr/>
                <p:nvPr/>
              </p:nvSpPr>
              <p:spPr>
                <a:xfrm>
                  <a:off x="10242403" y="5672848"/>
                  <a:ext cx="21600"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48" name="Rectangle 147"/>
                <p:cNvSpPr/>
                <p:nvPr/>
              </p:nvSpPr>
              <p:spPr>
                <a:xfrm>
                  <a:off x="10271597" y="5671962"/>
                  <a:ext cx="21600"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49" name="Rectangle 148"/>
                <p:cNvSpPr/>
                <p:nvPr/>
              </p:nvSpPr>
              <p:spPr>
                <a:xfrm>
                  <a:off x="10323225" y="5668749"/>
                  <a:ext cx="21600"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50" name="Rectangle 149"/>
                <p:cNvSpPr/>
                <p:nvPr/>
              </p:nvSpPr>
              <p:spPr>
                <a:xfrm>
                  <a:off x="10356959" y="5672486"/>
                  <a:ext cx="45719"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sp>
              <p:nvSpPr>
                <p:cNvPr id="151" name="Rectangle 150"/>
                <p:cNvSpPr/>
                <p:nvPr/>
              </p:nvSpPr>
              <p:spPr>
                <a:xfrm>
                  <a:off x="10420657" y="5672486"/>
                  <a:ext cx="45719" cy="288000"/>
                </a:xfrm>
                <a:prstGeom prst="rect">
                  <a:avLst/>
                </a:prstGeom>
                <a:solidFill>
                  <a:schemeClr val="bg1"/>
                </a:solidFill>
                <a:ln w="25400" cap="rnd">
                  <a:noFill/>
                  <a:custDash>
                    <a:ds d="100000" sp="200000"/>
                  </a:custDash>
                  <a:round/>
                </a:ln>
              </p:spPr>
              <p:txBody>
                <a:bodyPr lIns="0" tIns="0" rIns="0" bIns="0" rtlCol="0" anchor="ctr"/>
                <a:lstStyle/>
                <a:p>
                  <a:pPr algn="ctr" defTabSz="609585"/>
                  <a:endParaRPr lang="en-US" sz="1200" dirty="0">
                    <a:solidFill>
                      <a:srgbClr val="000000"/>
                    </a:solidFill>
                    <a:cs typeface="Arial"/>
                    <a:sym typeface="Helvetica"/>
                  </a:endParaRPr>
                </a:p>
              </p:txBody>
            </p:sp>
          </p:grpSp>
          <p:grpSp>
            <p:nvGrpSpPr>
              <p:cNvPr id="2" name="Group 1"/>
              <p:cNvGrpSpPr/>
              <p:nvPr/>
            </p:nvGrpSpPr>
            <p:grpSpPr>
              <a:xfrm>
                <a:off x="7593881" y="5288327"/>
                <a:ext cx="914400" cy="1060704"/>
                <a:chOff x="8920157" y="5695974"/>
                <a:chExt cx="914400" cy="1060704"/>
              </a:xfrm>
            </p:grpSpPr>
            <p:sp>
              <p:nvSpPr>
                <p:cNvPr id="198" name="Hexagon 197"/>
                <p:cNvSpPr>
                  <a:spLocks noChangeAspect="1"/>
                </p:cNvSpPr>
                <p:nvPr/>
              </p:nvSpPr>
              <p:spPr>
                <a:xfrm rot="16200000">
                  <a:off x="8847005" y="5769126"/>
                  <a:ext cx="1060704" cy="914400"/>
                </a:xfrm>
                <a:prstGeom prst="hexagon">
                  <a:avLst/>
                </a:prstGeom>
                <a:solidFill>
                  <a:schemeClr val="accent2">
                    <a:lumMod val="75000"/>
                    <a:alpha val="40000"/>
                  </a:schemeClr>
                </a:solidFill>
                <a:ln>
                  <a:no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pic>
              <p:nvPicPr>
                <p:cNvPr id="107" name="Staff (many)" descr="staff-white.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24207" y="5730395"/>
                  <a:ext cx="720000" cy="720000"/>
                </a:xfrm>
                <a:prstGeom prst="rect">
                  <a:avLst/>
                </a:prstGeom>
              </p:spPr>
            </p:pic>
            <p:sp>
              <p:nvSpPr>
                <p:cNvPr id="160" name="TextBox 159"/>
                <p:cNvSpPr txBox="1"/>
                <p:nvPr/>
              </p:nvSpPr>
              <p:spPr>
                <a:xfrm>
                  <a:off x="9070391" y="6247089"/>
                  <a:ext cx="658367"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Directory</a:t>
                  </a:r>
                </a:p>
              </p:txBody>
            </p:sp>
          </p:grpSp>
          <p:grpSp>
            <p:nvGrpSpPr>
              <p:cNvPr id="223" name="Group 222"/>
              <p:cNvGrpSpPr/>
              <p:nvPr/>
            </p:nvGrpSpPr>
            <p:grpSpPr>
              <a:xfrm>
                <a:off x="8552716" y="5288327"/>
                <a:ext cx="914400" cy="1060704"/>
                <a:chOff x="8920157" y="5695974"/>
                <a:chExt cx="914400" cy="1060704"/>
              </a:xfrm>
            </p:grpSpPr>
            <p:sp>
              <p:nvSpPr>
                <p:cNvPr id="224" name="Hexagon 223"/>
                <p:cNvSpPr>
                  <a:spLocks noChangeAspect="1"/>
                </p:cNvSpPr>
                <p:nvPr/>
              </p:nvSpPr>
              <p:spPr>
                <a:xfrm rot="16200000">
                  <a:off x="8847005" y="5769126"/>
                  <a:ext cx="1060704" cy="914400"/>
                </a:xfrm>
                <a:prstGeom prst="hexagon">
                  <a:avLst/>
                </a:prstGeom>
                <a:solidFill>
                  <a:schemeClr val="accent2">
                    <a:lumMod val="75000"/>
                    <a:alpha val="40000"/>
                  </a:schemeClr>
                </a:solidFill>
                <a:ln>
                  <a:no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26" name="TextBox 225"/>
                <p:cNvSpPr txBox="1"/>
                <p:nvPr/>
              </p:nvSpPr>
              <p:spPr>
                <a:xfrm>
                  <a:off x="9159582" y="6236613"/>
                  <a:ext cx="435550"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Apps</a:t>
                  </a:r>
                </a:p>
              </p:txBody>
            </p:sp>
          </p:grpSp>
        </p:grpSp>
        <p:sp>
          <p:nvSpPr>
            <p:cNvPr id="13" name="Rounded Rectangle 12"/>
            <p:cNvSpPr/>
            <p:nvPr/>
          </p:nvSpPr>
          <p:spPr>
            <a:xfrm>
              <a:off x="8686443" y="5509499"/>
              <a:ext cx="235359" cy="197393"/>
            </a:xfrm>
            <a:prstGeom prst="roundRect">
              <a:avLst/>
            </a:prstGeom>
            <a:solidFill>
              <a:schemeClr val="bg1">
                <a:alpha val="80000"/>
              </a:schemeClr>
            </a:solidFill>
            <a:ln w="25400" cap="rnd">
              <a:noFill/>
              <a:custDash>
                <a:ds d="100000" sp="200000"/>
              </a:custDash>
              <a:round/>
            </a:ln>
          </p:spPr>
          <p:txBody>
            <a:bodyPr lIns="0" tIns="0" rIns="0" bIns="0" rtlCol="0" anchor="ctr"/>
            <a:lstStyle/>
            <a:p>
              <a:pPr algn="ctr" defTabSz="609585"/>
              <a:endParaRPr lang="en-GB" sz="1200" dirty="0">
                <a:solidFill>
                  <a:srgbClr val="000000"/>
                </a:solidFill>
                <a:cs typeface="Arial"/>
                <a:sym typeface="Helvetica"/>
              </a:endParaRPr>
            </a:p>
          </p:txBody>
        </p:sp>
        <p:sp>
          <p:nvSpPr>
            <p:cNvPr id="169" name="Rounded Rectangle 168"/>
            <p:cNvSpPr/>
            <p:nvPr/>
          </p:nvSpPr>
          <p:spPr>
            <a:xfrm>
              <a:off x="8898210" y="5471417"/>
              <a:ext cx="235359" cy="197393"/>
            </a:xfrm>
            <a:prstGeom prst="roundRect">
              <a:avLst/>
            </a:prstGeom>
            <a:solidFill>
              <a:schemeClr val="bg1">
                <a:alpha val="80000"/>
              </a:schemeClr>
            </a:solidFill>
            <a:ln w="25400" cap="rnd">
              <a:noFill/>
              <a:custDash>
                <a:ds d="100000" sp="200000"/>
              </a:custDash>
              <a:round/>
            </a:ln>
          </p:spPr>
          <p:txBody>
            <a:bodyPr lIns="0" tIns="0" rIns="0" bIns="0" rtlCol="0" anchor="ctr"/>
            <a:lstStyle/>
            <a:p>
              <a:pPr algn="ctr" defTabSz="609585"/>
              <a:endParaRPr lang="en-GB" sz="1200" dirty="0">
                <a:solidFill>
                  <a:srgbClr val="000000"/>
                </a:solidFill>
                <a:cs typeface="Arial"/>
                <a:sym typeface="Helvetica"/>
              </a:endParaRPr>
            </a:p>
          </p:txBody>
        </p:sp>
        <p:sp>
          <p:nvSpPr>
            <p:cNvPr id="170" name="Rounded Rectangle 169"/>
            <p:cNvSpPr/>
            <p:nvPr/>
          </p:nvSpPr>
          <p:spPr>
            <a:xfrm>
              <a:off x="8748308" y="5668810"/>
              <a:ext cx="235359" cy="197393"/>
            </a:xfrm>
            <a:prstGeom prst="roundRect">
              <a:avLst/>
            </a:prstGeom>
            <a:solidFill>
              <a:schemeClr val="bg1">
                <a:alpha val="80000"/>
              </a:schemeClr>
            </a:solidFill>
            <a:ln w="25400" cap="rnd">
              <a:noFill/>
              <a:custDash>
                <a:ds d="100000" sp="200000"/>
              </a:custDash>
              <a:round/>
            </a:ln>
          </p:spPr>
          <p:txBody>
            <a:bodyPr lIns="0" tIns="0" rIns="0" bIns="0" rtlCol="0" anchor="ctr"/>
            <a:lstStyle/>
            <a:p>
              <a:pPr algn="ctr" defTabSz="609585"/>
              <a:endParaRPr lang="en-GB" sz="1200" dirty="0">
                <a:solidFill>
                  <a:srgbClr val="000000"/>
                </a:solidFill>
                <a:cs typeface="Arial"/>
                <a:sym typeface="Helvetica"/>
              </a:endParaRPr>
            </a:p>
          </p:txBody>
        </p:sp>
        <p:sp>
          <p:nvSpPr>
            <p:cNvPr id="171" name="Rounded Rectangle 170"/>
            <p:cNvSpPr/>
            <p:nvPr/>
          </p:nvSpPr>
          <p:spPr>
            <a:xfrm>
              <a:off x="8960075" y="5631824"/>
              <a:ext cx="235359" cy="197393"/>
            </a:xfrm>
            <a:prstGeom prst="roundRect">
              <a:avLst/>
            </a:prstGeom>
            <a:solidFill>
              <a:schemeClr val="bg1">
                <a:alpha val="80000"/>
              </a:schemeClr>
            </a:solidFill>
            <a:ln w="25400" cap="rnd">
              <a:noFill/>
              <a:custDash>
                <a:ds d="100000" sp="200000"/>
              </a:custDash>
              <a:round/>
            </a:ln>
          </p:spPr>
          <p:txBody>
            <a:bodyPr lIns="0" tIns="0" rIns="0" bIns="0" rtlCol="0" anchor="ctr"/>
            <a:lstStyle/>
            <a:p>
              <a:pPr algn="ctr" defTabSz="609585"/>
              <a:endParaRPr lang="en-GB" sz="1200" dirty="0">
                <a:solidFill>
                  <a:srgbClr val="000000"/>
                </a:solidFill>
                <a:cs typeface="Arial"/>
                <a:sym typeface="Helvetica"/>
              </a:endParaRPr>
            </a:p>
          </p:txBody>
        </p:sp>
        <p:sp>
          <p:nvSpPr>
            <p:cNvPr id="172" name="Rounded Rectangle 171"/>
            <p:cNvSpPr/>
            <p:nvPr/>
          </p:nvSpPr>
          <p:spPr>
            <a:xfrm>
              <a:off x="9091667" y="5515706"/>
              <a:ext cx="235359" cy="197393"/>
            </a:xfrm>
            <a:prstGeom prst="roundRect">
              <a:avLst/>
            </a:prstGeom>
            <a:solidFill>
              <a:schemeClr val="bg1">
                <a:alpha val="80000"/>
              </a:schemeClr>
            </a:solidFill>
            <a:ln w="25400" cap="rnd">
              <a:noFill/>
              <a:custDash>
                <a:ds d="100000" sp="200000"/>
              </a:custDash>
              <a:round/>
            </a:ln>
          </p:spPr>
          <p:txBody>
            <a:bodyPr lIns="0" tIns="0" rIns="0" bIns="0" rtlCol="0" anchor="ctr"/>
            <a:lstStyle/>
            <a:p>
              <a:pPr algn="ctr" defTabSz="609585"/>
              <a:endParaRPr lang="en-GB" sz="1200" dirty="0">
                <a:solidFill>
                  <a:srgbClr val="000000"/>
                </a:solidFill>
                <a:cs typeface="Arial"/>
                <a:sym typeface="Helvetica"/>
              </a:endParaRPr>
            </a:p>
          </p:txBody>
        </p:sp>
        <p:sp>
          <p:nvSpPr>
            <p:cNvPr id="173" name="Rounded Rectangle 172"/>
            <p:cNvSpPr/>
            <p:nvPr/>
          </p:nvSpPr>
          <p:spPr>
            <a:xfrm>
              <a:off x="9075881" y="5737193"/>
              <a:ext cx="235359" cy="197393"/>
            </a:xfrm>
            <a:prstGeom prst="roundRect">
              <a:avLst/>
            </a:prstGeom>
            <a:solidFill>
              <a:schemeClr val="bg1">
                <a:alpha val="80000"/>
              </a:schemeClr>
            </a:solidFill>
            <a:ln w="25400" cap="rnd">
              <a:noFill/>
              <a:custDash>
                <a:ds d="100000" sp="200000"/>
              </a:custDash>
              <a:round/>
            </a:ln>
          </p:spPr>
          <p:txBody>
            <a:bodyPr lIns="0" tIns="0" rIns="0" bIns="0" rtlCol="0" anchor="ctr"/>
            <a:lstStyle/>
            <a:p>
              <a:pPr algn="ctr" defTabSz="609585"/>
              <a:endParaRPr lang="en-GB" sz="1200" dirty="0">
                <a:solidFill>
                  <a:srgbClr val="000000"/>
                </a:solidFill>
                <a:cs typeface="Arial"/>
                <a:sym typeface="Helvetica"/>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59235">
              <a:off x="4002541" y="5385794"/>
              <a:ext cx="497397" cy="775189"/>
            </a:xfrm>
            <a:prstGeom prst="rect">
              <a:avLst/>
            </a:prstGeom>
          </p:spPr>
        </p:pic>
      </p:grpSp>
      <p:grpSp>
        <p:nvGrpSpPr>
          <p:cNvPr id="83" name="Group 82"/>
          <p:cNvGrpSpPr/>
          <p:nvPr/>
        </p:nvGrpSpPr>
        <p:grpSpPr>
          <a:xfrm>
            <a:off x="7706710" y="1224377"/>
            <a:ext cx="914400" cy="1060704"/>
            <a:chOff x="7695824" y="1224377"/>
            <a:chExt cx="914400" cy="1060704"/>
          </a:xfrm>
        </p:grpSpPr>
        <p:grpSp>
          <p:nvGrpSpPr>
            <p:cNvPr id="66" name="Group 65"/>
            <p:cNvGrpSpPr/>
            <p:nvPr/>
          </p:nvGrpSpPr>
          <p:grpSpPr>
            <a:xfrm>
              <a:off x="7695824" y="1224377"/>
              <a:ext cx="914400" cy="1060704"/>
              <a:chOff x="10318294" y="2205824"/>
              <a:chExt cx="914400" cy="1060704"/>
            </a:xfrm>
          </p:grpSpPr>
          <p:sp>
            <p:nvSpPr>
              <p:cNvPr id="81" name="Hexagon 80"/>
              <p:cNvSpPr>
                <a:spLocks noChangeAspect="1"/>
              </p:cNvSpPr>
              <p:nvPr/>
            </p:nvSpPr>
            <p:spPr>
              <a:xfrm rot="16200000">
                <a:off x="10245142" y="2278976"/>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02" name="TextBox 201"/>
              <p:cNvSpPr txBox="1"/>
              <p:nvPr/>
            </p:nvSpPr>
            <p:spPr>
              <a:xfrm>
                <a:off x="10557748" y="2886588"/>
                <a:ext cx="400284"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PAS</a:t>
                </a:r>
              </a:p>
            </p:txBody>
          </p:sp>
        </p:grpSp>
        <p:pic>
          <p:nvPicPr>
            <p:cNvPr id="229" name="Picture 2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18597" y="1294899"/>
              <a:ext cx="735964" cy="748875"/>
            </a:xfrm>
            <a:prstGeom prst="rect">
              <a:avLst/>
            </a:prstGeom>
          </p:spPr>
        </p:pic>
      </p:grpSp>
      <p:grpSp>
        <p:nvGrpSpPr>
          <p:cNvPr id="85" name="Group 84"/>
          <p:cNvGrpSpPr/>
          <p:nvPr/>
        </p:nvGrpSpPr>
        <p:grpSpPr>
          <a:xfrm>
            <a:off x="8171194" y="2092290"/>
            <a:ext cx="914400" cy="1060704"/>
            <a:chOff x="8171194" y="2092290"/>
            <a:chExt cx="914400" cy="1060704"/>
          </a:xfrm>
        </p:grpSpPr>
        <p:grpSp>
          <p:nvGrpSpPr>
            <p:cNvPr id="64" name="Group 63"/>
            <p:cNvGrpSpPr/>
            <p:nvPr/>
          </p:nvGrpSpPr>
          <p:grpSpPr>
            <a:xfrm>
              <a:off x="8171194" y="2092290"/>
              <a:ext cx="914400" cy="1060704"/>
              <a:chOff x="7276147" y="2208820"/>
              <a:chExt cx="914400" cy="1060704"/>
            </a:xfrm>
          </p:grpSpPr>
          <p:sp>
            <p:nvSpPr>
              <p:cNvPr id="201" name="Hexagon 200"/>
              <p:cNvSpPr>
                <a:spLocks noChangeAspect="1"/>
              </p:cNvSpPr>
              <p:nvPr/>
            </p:nvSpPr>
            <p:spPr>
              <a:xfrm rot="16200000">
                <a:off x="7202995" y="2281972"/>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07" name="TextBox 206"/>
              <p:cNvSpPr txBox="1"/>
              <p:nvPr/>
            </p:nvSpPr>
            <p:spPr>
              <a:xfrm>
                <a:off x="7353574" y="2899021"/>
                <a:ext cx="743327"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Crash Call</a:t>
                </a:r>
              </a:p>
            </p:txBody>
          </p:sp>
        </p:grpSp>
        <p:pic>
          <p:nvPicPr>
            <p:cNvPr id="230" name="Picture 2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5713" y="2179287"/>
              <a:ext cx="730176" cy="680249"/>
            </a:xfrm>
            <a:prstGeom prst="rect">
              <a:avLst/>
            </a:prstGeom>
          </p:spPr>
        </p:pic>
      </p:grpSp>
      <p:grpSp>
        <p:nvGrpSpPr>
          <p:cNvPr id="255" name="Group 254"/>
          <p:cNvGrpSpPr/>
          <p:nvPr/>
        </p:nvGrpSpPr>
        <p:grpSpPr>
          <a:xfrm>
            <a:off x="3581154" y="1006127"/>
            <a:ext cx="914400" cy="1060704"/>
            <a:chOff x="3581154" y="1006127"/>
            <a:chExt cx="914400" cy="1060704"/>
          </a:xfrm>
        </p:grpSpPr>
        <p:grpSp>
          <p:nvGrpSpPr>
            <p:cNvPr id="175" name="Group 174"/>
            <p:cNvGrpSpPr/>
            <p:nvPr/>
          </p:nvGrpSpPr>
          <p:grpSpPr>
            <a:xfrm>
              <a:off x="3581154" y="1006127"/>
              <a:ext cx="914400" cy="1060704"/>
              <a:chOff x="3727380" y="1890598"/>
              <a:chExt cx="914400" cy="1060704"/>
            </a:xfrm>
          </p:grpSpPr>
          <p:grpSp>
            <p:nvGrpSpPr>
              <p:cNvPr id="176" name="Group 175"/>
              <p:cNvGrpSpPr/>
              <p:nvPr/>
            </p:nvGrpSpPr>
            <p:grpSpPr>
              <a:xfrm>
                <a:off x="3727380" y="1890598"/>
                <a:ext cx="914400" cy="1060704"/>
                <a:chOff x="5485855" y="4588151"/>
                <a:chExt cx="914400" cy="1060704"/>
              </a:xfrm>
            </p:grpSpPr>
            <p:sp>
              <p:nvSpPr>
                <p:cNvPr id="178" name="Hexagon 177"/>
                <p:cNvSpPr>
                  <a:spLocks noChangeAspect="1"/>
                </p:cNvSpPr>
                <p:nvPr/>
              </p:nvSpPr>
              <p:spPr>
                <a:xfrm rot="16200000">
                  <a:off x="5412703" y="4661303"/>
                  <a:ext cx="1060704" cy="914400"/>
                </a:xfrm>
                <a:prstGeom prst="hexagon">
                  <a:avLst/>
                </a:prstGeom>
                <a:solidFill>
                  <a:srgbClr val="FE0000">
                    <a:alpha val="8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79" name="TextBox 178"/>
                <p:cNvSpPr txBox="1"/>
                <p:nvPr/>
              </p:nvSpPr>
              <p:spPr>
                <a:xfrm>
                  <a:off x="5695477" y="5221844"/>
                  <a:ext cx="145471" cy="299295"/>
                </a:xfrm>
                <a:prstGeom prst="rect">
                  <a:avLst/>
                </a:prstGeom>
                <a:noFill/>
              </p:spPr>
              <p:txBody>
                <a:bodyPr wrap="none" lIns="72000" tIns="72000" rIns="72000" bIns="72000" rtlCol="0">
                  <a:spAutoFit/>
                </a:bodyPr>
                <a:lstStyle/>
                <a:p>
                  <a:pPr defTabSz="609585">
                    <a:buClr>
                      <a:srgbClr val="FFFFFF"/>
                    </a:buClr>
                    <a:buSzPct val="120000"/>
                  </a:pPr>
                  <a:endParaRPr lang="en-US" sz="1000" dirty="0" smtClean="0">
                    <a:solidFill>
                      <a:srgbClr val="FFFFFF"/>
                    </a:solidFill>
                    <a:cs typeface="Arial"/>
                  </a:endParaRPr>
                </a:p>
              </p:txBody>
            </p:sp>
          </p:grpSp>
          <p:sp>
            <p:nvSpPr>
              <p:cNvPr id="177" name="TextBox 176"/>
              <p:cNvSpPr txBox="1"/>
              <p:nvPr/>
            </p:nvSpPr>
            <p:spPr>
              <a:xfrm>
                <a:off x="3823798" y="2543900"/>
                <a:ext cx="736915"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Fire Alarm</a:t>
                </a:r>
              </a:p>
            </p:txBody>
          </p:sp>
        </p:grpSp>
        <p:pic>
          <p:nvPicPr>
            <p:cNvPr id="232" name="Picture 2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29198" y="1158058"/>
              <a:ext cx="402658" cy="565804"/>
            </a:xfrm>
            <a:prstGeom prst="rect">
              <a:avLst/>
            </a:prstGeom>
          </p:spPr>
        </p:pic>
      </p:grpSp>
      <p:grpSp>
        <p:nvGrpSpPr>
          <p:cNvPr id="65" name="Group 64"/>
          <p:cNvGrpSpPr/>
          <p:nvPr/>
        </p:nvGrpSpPr>
        <p:grpSpPr>
          <a:xfrm>
            <a:off x="4052889" y="1860808"/>
            <a:ext cx="914400" cy="1067335"/>
            <a:chOff x="4052889" y="1860808"/>
            <a:chExt cx="914400" cy="1067335"/>
          </a:xfrm>
        </p:grpSpPr>
        <p:grpSp>
          <p:nvGrpSpPr>
            <p:cNvPr id="7" name="Group 6"/>
            <p:cNvGrpSpPr/>
            <p:nvPr/>
          </p:nvGrpSpPr>
          <p:grpSpPr>
            <a:xfrm>
              <a:off x="4052889" y="1867439"/>
              <a:ext cx="914400" cy="1060704"/>
              <a:chOff x="3727380" y="1890598"/>
              <a:chExt cx="914400" cy="1060704"/>
            </a:xfrm>
          </p:grpSpPr>
          <p:grpSp>
            <p:nvGrpSpPr>
              <p:cNvPr id="210" name="Group 209"/>
              <p:cNvGrpSpPr/>
              <p:nvPr/>
            </p:nvGrpSpPr>
            <p:grpSpPr>
              <a:xfrm>
                <a:off x="3727380" y="1890598"/>
                <a:ext cx="914400" cy="1060704"/>
                <a:chOff x="5485855" y="4588151"/>
                <a:chExt cx="914400" cy="1060704"/>
              </a:xfrm>
            </p:grpSpPr>
            <p:sp>
              <p:nvSpPr>
                <p:cNvPr id="211" name="Hexagon 210"/>
                <p:cNvSpPr>
                  <a:spLocks noChangeAspect="1"/>
                </p:cNvSpPr>
                <p:nvPr/>
              </p:nvSpPr>
              <p:spPr>
                <a:xfrm rot="16200000">
                  <a:off x="5412703" y="4661303"/>
                  <a:ext cx="1060704" cy="914400"/>
                </a:xfrm>
                <a:prstGeom prst="hexagon">
                  <a:avLst/>
                </a:prstGeom>
                <a:solidFill>
                  <a:srgbClr val="FE0000">
                    <a:alpha val="8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12" name="TextBox 211"/>
                <p:cNvSpPr txBox="1"/>
                <p:nvPr/>
              </p:nvSpPr>
              <p:spPr>
                <a:xfrm>
                  <a:off x="5695477" y="5221844"/>
                  <a:ext cx="145471" cy="299295"/>
                </a:xfrm>
                <a:prstGeom prst="rect">
                  <a:avLst/>
                </a:prstGeom>
                <a:noFill/>
              </p:spPr>
              <p:txBody>
                <a:bodyPr wrap="none" lIns="72000" tIns="72000" rIns="72000" bIns="72000" rtlCol="0">
                  <a:spAutoFit/>
                </a:bodyPr>
                <a:lstStyle/>
                <a:p>
                  <a:pPr defTabSz="609585">
                    <a:buClr>
                      <a:srgbClr val="FFFFFF"/>
                    </a:buClr>
                    <a:buSzPct val="120000"/>
                  </a:pPr>
                  <a:endParaRPr lang="en-US" sz="1000" dirty="0" smtClean="0">
                    <a:solidFill>
                      <a:srgbClr val="FFFFFF"/>
                    </a:solidFill>
                    <a:cs typeface="Arial"/>
                  </a:endParaRPr>
                </a:p>
              </p:txBody>
            </p:sp>
          </p:grpSp>
          <p:sp>
            <p:nvSpPr>
              <p:cNvPr id="213" name="TextBox 212"/>
              <p:cNvSpPr txBox="1"/>
              <p:nvPr/>
            </p:nvSpPr>
            <p:spPr>
              <a:xfrm>
                <a:off x="3736768" y="2402382"/>
                <a:ext cx="889200" cy="453183"/>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Building</a:t>
                </a:r>
              </a:p>
              <a:p>
                <a:pPr algn="ctr" defTabSz="609585">
                  <a:buClr>
                    <a:srgbClr val="FFFFFF"/>
                  </a:buClr>
                  <a:buSzPct val="120000"/>
                </a:pPr>
                <a:r>
                  <a:rPr lang="en-US" sz="1000" dirty="0" smtClean="0">
                    <a:solidFill>
                      <a:srgbClr val="FFFFFF"/>
                    </a:solidFill>
                    <a:cs typeface="Arial"/>
                  </a:rPr>
                  <a:t>Management</a:t>
                </a:r>
              </a:p>
            </p:txBody>
          </p:sp>
        </p:grpSp>
        <p:pic>
          <p:nvPicPr>
            <p:cNvPr id="234" name="Picture 2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00580" y="1860808"/>
              <a:ext cx="643077" cy="620513"/>
            </a:xfrm>
            <a:prstGeom prst="rect">
              <a:avLst/>
            </a:prstGeom>
          </p:spPr>
        </p:pic>
      </p:grpSp>
      <p:grpSp>
        <p:nvGrpSpPr>
          <p:cNvPr id="74" name="Group 73"/>
          <p:cNvGrpSpPr/>
          <p:nvPr/>
        </p:nvGrpSpPr>
        <p:grpSpPr>
          <a:xfrm>
            <a:off x="7222009" y="355468"/>
            <a:ext cx="914400" cy="1060704"/>
            <a:chOff x="7222009" y="355468"/>
            <a:chExt cx="914400" cy="1060704"/>
          </a:xfrm>
        </p:grpSpPr>
        <p:grpSp>
          <p:nvGrpSpPr>
            <p:cNvPr id="30" name="Group 29"/>
            <p:cNvGrpSpPr/>
            <p:nvPr/>
          </p:nvGrpSpPr>
          <p:grpSpPr>
            <a:xfrm>
              <a:off x="7222009" y="355468"/>
              <a:ext cx="914400" cy="1060704"/>
              <a:chOff x="6775439" y="734094"/>
              <a:chExt cx="914400" cy="1060704"/>
            </a:xfrm>
          </p:grpSpPr>
          <p:sp>
            <p:nvSpPr>
              <p:cNvPr id="214" name="Hexagon 213"/>
              <p:cNvSpPr>
                <a:spLocks noChangeAspect="1"/>
              </p:cNvSpPr>
              <p:nvPr/>
            </p:nvSpPr>
            <p:spPr>
              <a:xfrm rot="16200000">
                <a:off x="6702287" y="807246"/>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15" name="TextBox 214"/>
              <p:cNvSpPr txBox="1"/>
              <p:nvPr/>
            </p:nvSpPr>
            <p:spPr>
              <a:xfrm>
                <a:off x="6792468" y="1332476"/>
                <a:ext cx="876376" cy="453183"/>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Temperature</a:t>
                </a:r>
              </a:p>
              <a:p>
                <a:pPr algn="ctr" defTabSz="609585">
                  <a:buClr>
                    <a:srgbClr val="FFFFFF"/>
                  </a:buClr>
                  <a:buSzPct val="120000"/>
                </a:pPr>
                <a:r>
                  <a:rPr lang="en-US" sz="1000" dirty="0" smtClean="0">
                    <a:solidFill>
                      <a:srgbClr val="FFFFFF"/>
                    </a:solidFill>
                    <a:cs typeface="Arial"/>
                  </a:rPr>
                  <a:t>Alarms</a:t>
                </a:r>
              </a:p>
            </p:txBody>
          </p:sp>
        </p:grpSp>
        <p:pic>
          <p:nvPicPr>
            <p:cNvPr id="236" name="Picture 2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83462" y="404217"/>
              <a:ext cx="589029" cy="671219"/>
            </a:xfrm>
            <a:prstGeom prst="rect">
              <a:avLst/>
            </a:prstGeom>
          </p:spPr>
        </p:pic>
      </p:grpSp>
      <p:grpSp>
        <p:nvGrpSpPr>
          <p:cNvPr id="86" name="Group 85"/>
          <p:cNvGrpSpPr/>
          <p:nvPr/>
        </p:nvGrpSpPr>
        <p:grpSpPr>
          <a:xfrm>
            <a:off x="9148753" y="2106223"/>
            <a:ext cx="914400" cy="1060704"/>
            <a:chOff x="9148753" y="2106223"/>
            <a:chExt cx="914400" cy="1060704"/>
          </a:xfrm>
        </p:grpSpPr>
        <p:grpSp>
          <p:nvGrpSpPr>
            <p:cNvPr id="67" name="Group 66"/>
            <p:cNvGrpSpPr/>
            <p:nvPr/>
          </p:nvGrpSpPr>
          <p:grpSpPr>
            <a:xfrm>
              <a:off x="9148753" y="2106223"/>
              <a:ext cx="914400" cy="1060704"/>
              <a:chOff x="10183380" y="4258705"/>
              <a:chExt cx="914400" cy="1060704"/>
            </a:xfrm>
          </p:grpSpPr>
          <p:sp>
            <p:nvSpPr>
              <p:cNvPr id="121" name="Hexagon 120"/>
              <p:cNvSpPr>
                <a:spLocks noChangeAspect="1"/>
              </p:cNvSpPr>
              <p:nvPr/>
            </p:nvSpPr>
            <p:spPr>
              <a:xfrm rot="16200000">
                <a:off x="10110228" y="4331857"/>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22" name="TextBox 121"/>
              <p:cNvSpPr txBox="1"/>
              <p:nvPr/>
            </p:nvSpPr>
            <p:spPr>
              <a:xfrm>
                <a:off x="10280139" y="4937485"/>
                <a:ext cx="720885"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Pharmacy</a:t>
                </a:r>
              </a:p>
            </p:txBody>
          </p:sp>
        </p:grpSp>
        <p:pic>
          <p:nvPicPr>
            <p:cNvPr id="238" name="Picture 23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07877" y="2222952"/>
              <a:ext cx="596151" cy="590190"/>
            </a:xfrm>
            <a:prstGeom prst="rect">
              <a:avLst/>
            </a:prstGeom>
          </p:spPr>
        </p:pic>
      </p:grpSp>
      <p:grpSp>
        <p:nvGrpSpPr>
          <p:cNvPr id="92" name="Group 91"/>
          <p:cNvGrpSpPr/>
          <p:nvPr/>
        </p:nvGrpSpPr>
        <p:grpSpPr>
          <a:xfrm>
            <a:off x="9132172" y="3833699"/>
            <a:ext cx="955803" cy="1087373"/>
            <a:chOff x="9132172" y="3833699"/>
            <a:chExt cx="955803" cy="1087373"/>
          </a:xfrm>
        </p:grpSpPr>
        <p:grpSp>
          <p:nvGrpSpPr>
            <p:cNvPr id="68" name="Group 67"/>
            <p:cNvGrpSpPr/>
            <p:nvPr/>
          </p:nvGrpSpPr>
          <p:grpSpPr>
            <a:xfrm>
              <a:off x="9132172" y="3860368"/>
              <a:ext cx="914400" cy="1060704"/>
              <a:chOff x="8627909" y="4372060"/>
              <a:chExt cx="914400" cy="1060704"/>
            </a:xfrm>
          </p:grpSpPr>
          <p:sp>
            <p:nvSpPr>
              <p:cNvPr id="123" name="Hexagon 122"/>
              <p:cNvSpPr>
                <a:spLocks noChangeAspect="1"/>
              </p:cNvSpPr>
              <p:nvPr/>
            </p:nvSpPr>
            <p:spPr>
              <a:xfrm rot="16200000">
                <a:off x="8554757" y="4445212"/>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27" name="TextBox 126"/>
              <p:cNvSpPr txBox="1"/>
              <p:nvPr/>
            </p:nvSpPr>
            <p:spPr>
              <a:xfrm>
                <a:off x="8820046" y="5057201"/>
                <a:ext cx="530128"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NEWS</a:t>
                </a:r>
              </a:p>
            </p:txBody>
          </p:sp>
        </p:grpSp>
        <p:pic>
          <p:nvPicPr>
            <p:cNvPr id="239" name="Picture 2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65722" y="3833699"/>
              <a:ext cx="822253" cy="829466"/>
            </a:xfrm>
            <a:prstGeom prst="rect">
              <a:avLst/>
            </a:prstGeom>
          </p:spPr>
        </p:pic>
      </p:grpSp>
      <p:grpSp>
        <p:nvGrpSpPr>
          <p:cNvPr id="69" name="Group 68"/>
          <p:cNvGrpSpPr/>
          <p:nvPr/>
        </p:nvGrpSpPr>
        <p:grpSpPr>
          <a:xfrm>
            <a:off x="4535369" y="2704715"/>
            <a:ext cx="914400" cy="1078723"/>
            <a:chOff x="4535369" y="2737373"/>
            <a:chExt cx="914400" cy="1078723"/>
          </a:xfrm>
        </p:grpSpPr>
        <p:grpSp>
          <p:nvGrpSpPr>
            <p:cNvPr id="203" name="Group 202"/>
            <p:cNvGrpSpPr/>
            <p:nvPr/>
          </p:nvGrpSpPr>
          <p:grpSpPr>
            <a:xfrm>
              <a:off x="4535369" y="2755392"/>
              <a:ext cx="914400" cy="1060704"/>
              <a:chOff x="5485855" y="4588151"/>
              <a:chExt cx="914400" cy="1060704"/>
            </a:xfrm>
          </p:grpSpPr>
          <p:sp>
            <p:nvSpPr>
              <p:cNvPr id="204" name="Hexagon 203"/>
              <p:cNvSpPr>
                <a:spLocks noChangeAspect="1"/>
              </p:cNvSpPr>
              <p:nvPr/>
            </p:nvSpPr>
            <p:spPr>
              <a:xfrm rot="16200000">
                <a:off x="5412703" y="4661303"/>
                <a:ext cx="1060704" cy="914400"/>
              </a:xfrm>
              <a:prstGeom prst="hexagon">
                <a:avLst/>
              </a:prstGeom>
              <a:solidFill>
                <a:srgbClr val="FE0000">
                  <a:alpha val="8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05" name="TextBox 204"/>
              <p:cNvSpPr txBox="1"/>
              <p:nvPr/>
            </p:nvSpPr>
            <p:spPr>
              <a:xfrm>
                <a:off x="5532919" y="5221844"/>
                <a:ext cx="820271" cy="299295"/>
              </a:xfrm>
              <a:prstGeom prst="rect">
                <a:avLst/>
              </a:prstGeom>
              <a:noFill/>
            </p:spPr>
            <p:txBody>
              <a:bodyPr wrap="none" lIns="72000" tIns="72000" rIns="72000" bIns="72000" rtlCol="0">
                <a:spAutoFit/>
              </a:bodyPr>
              <a:lstStyle/>
              <a:p>
                <a:pPr defTabSz="609585">
                  <a:buClr>
                    <a:srgbClr val="FFFFFF"/>
                  </a:buClr>
                  <a:buSzPct val="120000"/>
                </a:pPr>
                <a:r>
                  <a:rPr lang="en-US" sz="1000" dirty="0" smtClean="0">
                    <a:solidFill>
                      <a:srgbClr val="FFFFFF"/>
                    </a:solidFill>
                    <a:cs typeface="Arial"/>
                  </a:rPr>
                  <a:t>Panic alarm</a:t>
                </a:r>
              </a:p>
            </p:txBody>
          </p:sp>
        </p:grpSp>
        <p:grpSp>
          <p:nvGrpSpPr>
            <p:cNvPr id="241" name="Group 240"/>
            <p:cNvGrpSpPr/>
            <p:nvPr/>
          </p:nvGrpSpPr>
          <p:grpSpPr>
            <a:xfrm>
              <a:off x="4725607" y="2737373"/>
              <a:ext cx="606775" cy="721979"/>
              <a:chOff x="4660292" y="2693829"/>
              <a:chExt cx="606775" cy="721979"/>
            </a:xfrm>
          </p:grpSpPr>
          <p:pic>
            <p:nvPicPr>
              <p:cNvPr id="240" name="Picture 23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89452" y="2942085"/>
                <a:ext cx="421087" cy="473723"/>
              </a:xfrm>
              <a:prstGeom prst="rect">
                <a:avLst/>
              </a:prstGeom>
            </p:spPr>
          </p:pic>
          <p:pic>
            <p:nvPicPr>
              <p:cNvPr id="180" name="Alarm" descr="nurse-call-white.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60292" y="2693829"/>
                <a:ext cx="606775" cy="606775"/>
              </a:xfrm>
              <a:prstGeom prst="rect">
                <a:avLst/>
              </a:prstGeom>
            </p:spPr>
          </p:pic>
        </p:grpSp>
      </p:grpSp>
      <p:grpSp>
        <p:nvGrpSpPr>
          <p:cNvPr id="87" name="Group 86"/>
          <p:cNvGrpSpPr/>
          <p:nvPr/>
        </p:nvGrpSpPr>
        <p:grpSpPr>
          <a:xfrm>
            <a:off x="7699816" y="2987525"/>
            <a:ext cx="914400" cy="1060704"/>
            <a:chOff x="7699816" y="2987525"/>
            <a:chExt cx="914400" cy="1060704"/>
          </a:xfrm>
        </p:grpSpPr>
        <p:grpSp>
          <p:nvGrpSpPr>
            <p:cNvPr id="31" name="Group 30"/>
            <p:cNvGrpSpPr/>
            <p:nvPr/>
          </p:nvGrpSpPr>
          <p:grpSpPr>
            <a:xfrm>
              <a:off x="7699816" y="2987525"/>
              <a:ext cx="914400" cy="1060704"/>
              <a:chOff x="8478158" y="472449"/>
              <a:chExt cx="914400" cy="1060704"/>
            </a:xfrm>
          </p:grpSpPr>
          <p:sp>
            <p:nvSpPr>
              <p:cNvPr id="80" name="Hexagon 79"/>
              <p:cNvSpPr>
                <a:spLocks noChangeAspect="1"/>
              </p:cNvSpPr>
              <p:nvPr/>
            </p:nvSpPr>
            <p:spPr>
              <a:xfrm rot="16200000">
                <a:off x="8405006" y="545601"/>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97" name="TextBox 96"/>
              <p:cNvSpPr txBox="1"/>
              <p:nvPr/>
            </p:nvSpPr>
            <p:spPr>
              <a:xfrm>
                <a:off x="8680671" y="1088817"/>
                <a:ext cx="534936"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Bloods</a:t>
                </a:r>
              </a:p>
            </p:txBody>
          </p:sp>
        </p:grpSp>
        <p:pic>
          <p:nvPicPr>
            <p:cNvPr id="243" name="Picture 24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589443">
              <a:off x="7868476" y="3061737"/>
              <a:ext cx="595187" cy="656058"/>
            </a:xfrm>
            <a:prstGeom prst="rect">
              <a:avLst/>
            </a:prstGeom>
          </p:spPr>
        </p:pic>
      </p:grpSp>
      <p:grpSp>
        <p:nvGrpSpPr>
          <p:cNvPr id="84" name="Group 83"/>
          <p:cNvGrpSpPr/>
          <p:nvPr/>
        </p:nvGrpSpPr>
        <p:grpSpPr>
          <a:xfrm>
            <a:off x="9618150" y="1212107"/>
            <a:ext cx="914400" cy="1060704"/>
            <a:chOff x="9618150" y="1212107"/>
            <a:chExt cx="914400" cy="1060704"/>
          </a:xfrm>
        </p:grpSpPr>
        <p:grpSp>
          <p:nvGrpSpPr>
            <p:cNvPr id="186" name="Group 185"/>
            <p:cNvGrpSpPr/>
            <p:nvPr/>
          </p:nvGrpSpPr>
          <p:grpSpPr>
            <a:xfrm>
              <a:off x="9618150" y="1212107"/>
              <a:ext cx="914400" cy="1060704"/>
              <a:chOff x="10251866" y="2858949"/>
              <a:chExt cx="914400" cy="1060704"/>
            </a:xfrm>
          </p:grpSpPr>
          <p:sp>
            <p:nvSpPr>
              <p:cNvPr id="187" name="Hexagon 186"/>
              <p:cNvSpPr>
                <a:spLocks noChangeAspect="1"/>
              </p:cNvSpPr>
              <p:nvPr/>
            </p:nvSpPr>
            <p:spPr>
              <a:xfrm rot="16200000">
                <a:off x="10178714" y="2932101"/>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88" name="TextBox 187"/>
              <p:cNvSpPr txBox="1"/>
              <p:nvPr/>
            </p:nvSpPr>
            <p:spPr>
              <a:xfrm>
                <a:off x="10341303" y="3524871"/>
                <a:ext cx="741723"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Monitoring</a:t>
                </a:r>
              </a:p>
            </p:txBody>
          </p:sp>
        </p:grpSp>
        <p:pic>
          <p:nvPicPr>
            <p:cNvPr id="245" name="Picture 24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73025" y="1368375"/>
              <a:ext cx="837542" cy="640019"/>
            </a:xfrm>
            <a:prstGeom prst="rect">
              <a:avLst/>
            </a:prstGeom>
          </p:spPr>
        </p:pic>
      </p:grpSp>
      <p:grpSp>
        <p:nvGrpSpPr>
          <p:cNvPr id="190" name="Group 189"/>
          <p:cNvGrpSpPr/>
          <p:nvPr/>
        </p:nvGrpSpPr>
        <p:grpSpPr>
          <a:xfrm>
            <a:off x="10585986" y="1216235"/>
            <a:ext cx="914400" cy="1060704"/>
            <a:chOff x="9627252" y="1204241"/>
            <a:chExt cx="914400" cy="1060704"/>
          </a:xfrm>
        </p:grpSpPr>
        <p:sp>
          <p:nvSpPr>
            <p:cNvPr id="191" name="Hexagon 190"/>
            <p:cNvSpPr>
              <a:spLocks noChangeAspect="1"/>
            </p:cNvSpPr>
            <p:nvPr/>
          </p:nvSpPr>
          <p:spPr>
            <a:xfrm rot="16200000">
              <a:off x="9554100" y="1277393"/>
              <a:ext cx="1060704" cy="914400"/>
            </a:xfrm>
            <a:prstGeom prst="hexagon">
              <a:avLst/>
            </a:prstGeom>
            <a:solidFill>
              <a:srgbClr val="E88809">
                <a:alpha val="41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92" name="TextBox 191"/>
            <p:cNvSpPr txBox="1"/>
            <p:nvPr/>
          </p:nvSpPr>
          <p:spPr>
            <a:xfrm>
              <a:off x="9833306" y="1540382"/>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193" name="Group 192"/>
          <p:cNvGrpSpPr/>
          <p:nvPr/>
        </p:nvGrpSpPr>
        <p:grpSpPr>
          <a:xfrm>
            <a:off x="10577995" y="2980505"/>
            <a:ext cx="914400" cy="1060704"/>
            <a:chOff x="9627252" y="1204241"/>
            <a:chExt cx="914400" cy="1060704"/>
          </a:xfrm>
        </p:grpSpPr>
        <p:sp>
          <p:nvSpPr>
            <p:cNvPr id="194" name="Hexagon 193"/>
            <p:cNvSpPr>
              <a:spLocks noChangeAspect="1"/>
            </p:cNvSpPr>
            <p:nvPr/>
          </p:nvSpPr>
          <p:spPr>
            <a:xfrm rot="16200000">
              <a:off x="9554100" y="1277393"/>
              <a:ext cx="1060704" cy="914400"/>
            </a:xfrm>
            <a:prstGeom prst="hexagon">
              <a:avLst/>
            </a:prstGeom>
            <a:solidFill>
              <a:srgbClr val="E88809">
                <a:alpha val="41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95" name="TextBox 194"/>
            <p:cNvSpPr txBox="1"/>
            <p:nvPr/>
          </p:nvSpPr>
          <p:spPr>
            <a:xfrm>
              <a:off x="9833306" y="1540382"/>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197" name="Group 196"/>
          <p:cNvGrpSpPr/>
          <p:nvPr/>
        </p:nvGrpSpPr>
        <p:grpSpPr>
          <a:xfrm>
            <a:off x="10111955" y="3860368"/>
            <a:ext cx="914400" cy="1060704"/>
            <a:chOff x="9627252" y="1204241"/>
            <a:chExt cx="914400" cy="1060704"/>
          </a:xfrm>
        </p:grpSpPr>
        <p:sp>
          <p:nvSpPr>
            <p:cNvPr id="199" name="Hexagon 198"/>
            <p:cNvSpPr>
              <a:spLocks noChangeAspect="1"/>
            </p:cNvSpPr>
            <p:nvPr/>
          </p:nvSpPr>
          <p:spPr>
            <a:xfrm rot="16200000">
              <a:off x="9554100" y="1277393"/>
              <a:ext cx="1060704" cy="914400"/>
            </a:xfrm>
            <a:prstGeom prst="hexagon">
              <a:avLst/>
            </a:prstGeom>
            <a:solidFill>
              <a:srgbClr val="E88809">
                <a:alpha val="41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00" name="TextBox 199"/>
            <p:cNvSpPr txBox="1"/>
            <p:nvPr/>
          </p:nvSpPr>
          <p:spPr>
            <a:xfrm>
              <a:off x="9833306" y="1540382"/>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206" name="Group 205"/>
          <p:cNvGrpSpPr/>
          <p:nvPr/>
        </p:nvGrpSpPr>
        <p:grpSpPr>
          <a:xfrm>
            <a:off x="10096603" y="322742"/>
            <a:ext cx="914400" cy="1060704"/>
            <a:chOff x="9627252" y="1204241"/>
            <a:chExt cx="914400" cy="1060704"/>
          </a:xfrm>
        </p:grpSpPr>
        <p:sp>
          <p:nvSpPr>
            <p:cNvPr id="218" name="Hexagon 217"/>
            <p:cNvSpPr>
              <a:spLocks noChangeAspect="1"/>
            </p:cNvSpPr>
            <p:nvPr/>
          </p:nvSpPr>
          <p:spPr>
            <a:xfrm rot="16200000">
              <a:off x="9554100" y="1277393"/>
              <a:ext cx="1060704" cy="914400"/>
            </a:xfrm>
            <a:prstGeom prst="hexagon">
              <a:avLst/>
            </a:prstGeom>
            <a:solidFill>
              <a:srgbClr val="E88809">
                <a:alpha val="41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19" name="TextBox 218"/>
            <p:cNvSpPr txBox="1"/>
            <p:nvPr/>
          </p:nvSpPr>
          <p:spPr>
            <a:xfrm>
              <a:off x="9833306" y="1540382"/>
              <a:ext cx="485244" cy="422405"/>
            </a:xfrm>
            <a:prstGeom prst="rect">
              <a:avLst/>
            </a:prstGeom>
            <a:noFill/>
          </p:spPr>
          <p:txBody>
            <a:bodyPr wrap="none" lIns="72000" tIns="72000" rIns="72000" bIns="72000" rtlCol="0">
              <a:spAutoFit/>
            </a:bodyPr>
            <a:lstStyle/>
            <a:p>
              <a:pPr algn="ctr" defTabSz="609585">
                <a:buClr>
                  <a:srgbClr val="FFFFFF"/>
                </a:buClr>
                <a:buSzPct val="120000"/>
              </a:pPr>
              <a:r>
                <a:rPr lang="en-US" b="1" dirty="0" smtClean="0">
                  <a:solidFill>
                    <a:srgbClr val="FFFFFF"/>
                  </a:solidFill>
                  <a:cs typeface="Arial"/>
                </a:rPr>
                <a:t>+ ?</a:t>
              </a:r>
            </a:p>
          </p:txBody>
        </p:sp>
      </p:grpSp>
      <p:grpSp>
        <p:nvGrpSpPr>
          <p:cNvPr id="88" name="Group 87"/>
          <p:cNvGrpSpPr/>
          <p:nvPr/>
        </p:nvGrpSpPr>
        <p:grpSpPr>
          <a:xfrm>
            <a:off x="8650888" y="2977051"/>
            <a:ext cx="914400" cy="1060704"/>
            <a:chOff x="8650888" y="2977051"/>
            <a:chExt cx="914400" cy="1060704"/>
          </a:xfrm>
        </p:grpSpPr>
        <p:grpSp>
          <p:nvGrpSpPr>
            <p:cNvPr id="220" name="Group 219"/>
            <p:cNvGrpSpPr/>
            <p:nvPr/>
          </p:nvGrpSpPr>
          <p:grpSpPr>
            <a:xfrm>
              <a:off x="8650888" y="2977051"/>
              <a:ext cx="914400" cy="1060704"/>
              <a:chOff x="10183380" y="4258705"/>
              <a:chExt cx="914400" cy="1060704"/>
            </a:xfrm>
          </p:grpSpPr>
          <p:sp>
            <p:nvSpPr>
              <p:cNvPr id="221" name="Hexagon 220"/>
              <p:cNvSpPr>
                <a:spLocks noChangeAspect="1"/>
              </p:cNvSpPr>
              <p:nvPr/>
            </p:nvSpPr>
            <p:spPr>
              <a:xfrm rot="16200000">
                <a:off x="10110228" y="4331857"/>
                <a:ext cx="1060704" cy="914400"/>
              </a:xfrm>
              <a:prstGeom prst="hexagon">
                <a:avLst/>
              </a:prstGeom>
              <a:solidFill>
                <a:srgbClr val="E88809">
                  <a:alpha val="80000"/>
                </a:srgbClr>
              </a:solidFill>
              <a:ln>
                <a:noFill/>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22" name="TextBox 221"/>
              <p:cNvSpPr txBox="1"/>
              <p:nvPr/>
            </p:nvSpPr>
            <p:spPr>
              <a:xfrm>
                <a:off x="10308194" y="4885547"/>
                <a:ext cx="664779" cy="299295"/>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Referrals</a:t>
                </a:r>
              </a:p>
            </p:txBody>
          </p:sp>
        </p:grpSp>
        <p:pic>
          <p:nvPicPr>
            <p:cNvPr id="249" name="Picture 24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58709" y="3062501"/>
              <a:ext cx="673450" cy="712604"/>
            </a:xfrm>
            <a:prstGeom prst="rect">
              <a:avLst/>
            </a:prstGeom>
          </p:spPr>
        </p:pic>
      </p:grpSp>
      <p:grpSp>
        <p:nvGrpSpPr>
          <p:cNvPr id="254" name="Group 253"/>
          <p:cNvGrpSpPr/>
          <p:nvPr/>
        </p:nvGrpSpPr>
        <p:grpSpPr>
          <a:xfrm>
            <a:off x="4528083" y="1000211"/>
            <a:ext cx="962327" cy="1060704"/>
            <a:chOff x="4538969" y="989325"/>
            <a:chExt cx="962327" cy="1060704"/>
          </a:xfrm>
        </p:grpSpPr>
        <p:grpSp>
          <p:nvGrpSpPr>
            <p:cNvPr id="10" name="Group 9"/>
            <p:cNvGrpSpPr/>
            <p:nvPr/>
          </p:nvGrpSpPr>
          <p:grpSpPr>
            <a:xfrm>
              <a:off x="4538969" y="989325"/>
              <a:ext cx="914400" cy="1060704"/>
              <a:chOff x="1117865" y="4624393"/>
              <a:chExt cx="914400" cy="1060704"/>
            </a:xfrm>
          </p:grpSpPr>
          <p:sp>
            <p:nvSpPr>
              <p:cNvPr id="216" name="Hexagon 215"/>
              <p:cNvSpPr>
                <a:spLocks noChangeAspect="1"/>
              </p:cNvSpPr>
              <p:nvPr/>
            </p:nvSpPr>
            <p:spPr>
              <a:xfrm rot="16200000">
                <a:off x="1044713" y="4697545"/>
                <a:ext cx="1060704" cy="914400"/>
              </a:xfrm>
              <a:prstGeom prst="hexagon">
                <a:avLst/>
              </a:prstGeom>
              <a:solidFill>
                <a:srgbClr val="FE0000">
                  <a:alpha val="8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217" name="TextBox 216"/>
              <p:cNvSpPr txBox="1"/>
              <p:nvPr/>
            </p:nvSpPr>
            <p:spPr>
              <a:xfrm>
                <a:off x="1243476" y="5266027"/>
                <a:ext cx="663177" cy="299295"/>
              </a:xfrm>
              <a:prstGeom prst="rect">
                <a:avLst/>
              </a:prstGeom>
              <a:noFill/>
            </p:spPr>
            <p:txBody>
              <a:bodyPr wrap="none" lIns="72000" tIns="72000" rIns="72000" bIns="72000" rtlCol="0">
                <a:spAutoFit/>
              </a:bodyPr>
              <a:lstStyle/>
              <a:p>
                <a:pPr defTabSz="609585">
                  <a:buClr>
                    <a:srgbClr val="FFFFFF"/>
                  </a:buClr>
                  <a:buSzPct val="120000"/>
                </a:pPr>
                <a:r>
                  <a:rPr lang="en-US" sz="1000" dirty="0" err="1" smtClean="0">
                    <a:solidFill>
                      <a:srgbClr val="FFFFFF"/>
                    </a:solidFill>
                    <a:cs typeface="Arial"/>
                  </a:rPr>
                  <a:t>Portering</a:t>
                </a:r>
                <a:endParaRPr lang="en-US" sz="1000" dirty="0" smtClean="0">
                  <a:solidFill>
                    <a:srgbClr val="FFFFFF"/>
                  </a:solidFill>
                  <a:cs typeface="Arial"/>
                </a:endParaRPr>
              </a:p>
            </p:txBody>
          </p:sp>
        </p:grpSp>
        <p:pic>
          <p:nvPicPr>
            <p:cNvPr id="251" name="Picture 25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43607" y="1007167"/>
              <a:ext cx="957689" cy="784873"/>
            </a:xfrm>
            <a:prstGeom prst="rect">
              <a:avLst/>
            </a:prstGeom>
          </p:spPr>
        </p:pic>
      </p:grpSp>
      <p:grpSp>
        <p:nvGrpSpPr>
          <p:cNvPr id="71" name="Group 70"/>
          <p:cNvGrpSpPr/>
          <p:nvPr/>
        </p:nvGrpSpPr>
        <p:grpSpPr>
          <a:xfrm>
            <a:off x="4043056" y="3557671"/>
            <a:ext cx="968678" cy="1096041"/>
            <a:chOff x="4010398" y="3568557"/>
            <a:chExt cx="968678" cy="1096041"/>
          </a:xfrm>
        </p:grpSpPr>
        <p:grpSp>
          <p:nvGrpSpPr>
            <p:cNvPr id="4" name="Group 3"/>
            <p:cNvGrpSpPr/>
            <p:nvPr/>
          </p:nvGrpSpPr>
          <p:grpSpPr>
            <a:xfrm>
              <a:off x="4026406" y="3603894"/>
              <a:ext cx="914400" cy="1060704"/>
              <a:chOff x="2691703" y="2095922"/>
              <a:chExt cx="914400" cy="1060704"/>
            </a:xfrm>
          </p:grpSpPr>
          <p:grpSp>
            <p:nvGrpSpPr>
              <p:cNvPr id="14" name="Group 13"/>
              <p:cNvGrpSpPr/>
              <p:nvPr/>
            </p:nvGrpSpPr>
            <p:grpSpPr>
              <a:xfrm>
                <a:off x="2691703" y="2095922"/>
                <a:ext cx="914400" cy="1060704"/>
                <a:chOff x="5485855" y="4588151"/>
                <a:chExt cx="914400" cy="1060704"/>
              </a:xfrm>
            </p:grpSpPr>
            <p:sp>
              <p:nvSpPr>
                <p:cNvPr id="73" name="Hexagon 72"/>
                <p:cNvSpPr>
                  <a:spLocks noChangeAspect="1"/>
                </p:cNvSpPr>
                <p:nvPr/>
              </p:nvSpPr>
              <p:spPr>
                <a:xfrm rot="16200000">
                  <a:off x="5412703" y="4661303"/>
                  <a:ext cx="1060704" cy="914400"/>
                </a:xfrm>
                <a:prstGeom prst="hexagon">
                  <a:avLst/>
                </a:prstGeom>
                <a:solidFill>
                  <a:srgbClr val="FE0000">
                    <a:alpha val="8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24" name="TextBox 123"/>
                <p:cNvSpPr txBox="1"/>
                <p:nvPr/>
              </p:nvSpPr>
              <p:spPr>
                <a:xfrm>
                  <a:off x="5695477" y="5221844"/>
                  <a:ext cx="145471" cy="299295"/>
                </a:xfrm>
                <a:prstGeom prst="rect">
                  <a:avLst/>
                </a:prstGeom>
                <a:noFill/>
              </p:spPr>
              <p:txBody>
                <a:bodyPr wrap="none" lIns="72000" tIns="72000" rIns="72000" bIns="72000" rtlCol="0">
                  <a:spAutoFit/>
                </a:bodyPr>
                <a:lstStyle/>
                <a:p>
                  <a:pPr defTabSz="609585">
                    <a:buClr>
                      <a:srgbClr val="FFFFFF"/>
                    </a:buClr>
                    <a:buSzPct val="120000"/>
                  </a:pPr>
                  <a:endParaRPr lang="en-US" sz="1000" dirty="0" smtClean="0">
                    <a:solidFill>
                      <a:srgbClr val="FFFFFF"/>
                    </a:solidFill>
                    <a:cs typeface="Arial"/>
                  </a:endParaRPr>
                </a:p>
              </p:txBody>
            </p:sp>
          </p:grpSp>
          <p:sp>
            <p:nvSpPr>
              <p:cNvPr id="209" name="TextBox 208"/>
              <p:cNvSpPr txBox="1"/>
              <p:nvPr/>
            </p:nvSpPr>
            <p:spPr>
              <a:xfrm>
                <a:off x="2701636" y="2616232"/>
                <a:ext cx="889200" cy="453183"/>
              </a:xfrm>
              <a:prstGeom prst="rect">
                <a:avLst/>
              </a:prstGeom>
              <a:noFill/>
            </p:spPr>
            <p:txBody>
              <a:bodyPr wrap="none" lIns="72000" tIns="72000" rIns="72000" bIns="72000" rtlCol="0">
                <a:spAutoFit/>
              </a:bodyPr>
              <a:lstStyle/>
              <a:p>
                <a:pPr algn="ctr" defTabSz="609585">
                  <a:buClr>
                    <a:srgbClr val="FFFFFF"/>
                  </a:buClr>
                  <a:buSzPct val="120000"/>
                </a:pPr>
                <a:r>
                  <a:rPr lang="en-US" sz="1000" dirty="0" smtClean="0">
                    <a:solidFill>
                      <a:srgbClr val="FFFFFF"/>
                    </a:solidFill>
                    <a:cs typeface="Arial"/>
                  </a:rPr>
                  <a:t>Asset</a:t>
                </a:r>
              </a:p>
              <a:p>
                <a:pPr defTabSz="609585">
                  <a:buClr>
                    <a:srgbClr val="FFFFFF"/>
                  </a:buClr>
                  <a:buSzPct val="120000"/>
                </a:pPr>
                <a:r>
                  <a:rPr lang="en-US" sz="1000" dirty="0" smtClean="0">
                    <a:solidFill>
                      <a:srgbClr val="FFFFFF"/>
                    </a:solidFill>
                    <a:cs typeface="Arial"/>
                  </a:rPr>
                  <a:t>Management</a:t>
                </a:r>
              </a:p>
            </p:txBody>
          </p:sp>
        </p:grpSp>
        <p:pic>
          <p:nvPicPr>
            <p:cNvPr id="246" name="Picture 24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03872" y="3744636"/>
              <a:ext cx="375204" cy="412261"/>
            </a:xfrm>
            <a:prstGeom prst="rect">
              <a:avLst/>
            </a:prstGeom>
          </p:spPr>
        </p:pic>
        <p:pic>
          <p:nvPicPr>
            <p:cNvPr id="247" name="Picture 24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10398" y="3808918"/>
              <a:ext cx="316671" cy="365051"/>
            </a:xfrm>
            <a:prstGeom prst="rect">
              <a:avLst/>
            </a:prstGeom>
          </p:spPr>
        </p:pic>
        <p:pic>
          <p:nvPicPr>
            <p:cNvPr id="248" name="Picture 24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86862" y="3883407"/>
              <a:ext cx="386167" cy="307073"/>
            </a:xfrm>
            <a:prstGeom prst="rect">
              <a:avLst/>
            </a:prstGeom>
          </p:spPr>
        </p:pic>
        <p:pic>
          <p:nvPicPr>
            <p:cNvPr id="252" name="Picture 25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23429" y="3568557"/>
              <a:ext cx="515019" cy="422083"/>
            </a:xfrm>
            <a:prstGeom prst="rect">
              <a:avLst/>
            </a:prstGeom>
          </p:spPr>
        </p:pic>
      </p:grpSp>
      <p:grpSp>
        <p:nvGrpSpPr>
          <p:cNvPr id="259" name="Group 258"/>
          <p:cNvGrpSpPr/>
          <p:nvPr/>
        </p:nvGrpSpPr>
        <p:grpSpPr>
          <a:xfrm>
            <a:off x="3581154" y="2723786"/>
            <a:ext cx="914400" cy="1060704"/>
            <a:chOff x="3581154" y="2723786"/>
            <a:chExt cx="914400" cy="1060704"/>
          </a:xfrm>
        </p:grpSpPr>
        <p:grpSp>
          <p:nvGrpSpPr>
            <p:cNvPr id="15" name="Group 14"/>
            <p:cNvGrpSpPr/>
            <p:nvPr/>
          </p:nvGrpSpPr>
          <p:grpSpPr>
            <a:xfrm>
              <a:off x="3581154" y="2723786"/>
              <a:ext cx="914400" cy="1060704"/>
              <a:chOff x="4999677" y="3722967"/>
              <a:chExt cx="914400" cy="1060704"/>
            </a:xfrm>
          </p:grpSpPr>
          <p:sp>
            <p:nvSpPr>
              <p:cNvPr id="72" name="Hexagon 71"/>
              <p:cNvSpPr>
                <a:spLocks noChangeAspect="1"/>
              </p:cNvSpPr>
              <p:nvPr/>
            </p:nvSpPr>
            <p:spPr>
              <a:xfrm rot="16200000">
                <a:off x="4926525" y="3796119"/>
                <a:ext cx="1060704" cy="914400"/>
              </a:xfrm>
              <a:prstGeom prst="hexagon">
                <a:avLst/>
              </a:prstGeom>
              <a:solidFill>
                <a:srgbClr val="FE0000">
                  <a:alpha val="80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endParaRPr lang="en-US" sz="1000" b="1" dirty="0">
                  <a:solidFill>
                    <a:srgbClr val="FFFFFF"/>
                  </a:solidFill>
                  <a:cs typeface="Arial"/>
                  <a:sym typeface="Helvetica"/>
                </a:endParaRPr>
              </a:p>
            </p:txBody>
          </p:sp>
          <p:sp>
            <p:nvSpPr>
              <p:cNvPr id="125" name="TextBox 124"/>
              <p:cNvSpPr txBox="1"/>
              <p:nvPr/>
            </p:nvSpPr>
            <p:spPr>
              <a:xfrm>
                <a:off x="5163709" y="4429579"/>
                <a:ext cx="607071" cy="299295"/>
              </a:xfrm>
              <a:prstGeom prst="rect">
                <a:avLst/>
              </a:prstGeom>
              <a:noFill/>
            </p:spPr>
            <p:txBody>
              <a:bodyPr wrap="none" lIns="72000" tIns="72000" rIns="72000" bIns="72000" rtlCol="0">
                <a:spAutoFit/>
              </a:bodyPr>
              <a:lstStyle/>
              <a:p>
                <a:pPr defTabSz="609585">
                  <a:buClr>
                    <a:srgbClr val="FFFFFF"/>
                  </a:buClr>
                  <a:buSzPct val="120000"/>
                </a:pPr>
                <a:r>
                  <a:rPr lang="en-US" sz="1000" dirty="0" smtClean="0">
                    <a:solidFill>
                      <a:srgbClr val="FFFFFF"/>
                    </a:solidFill>
                    <a:cs typeface="Arial"/>
                  </a:rPr>
                  <a:t>Security</a:t>
                </a:r>
              </a:p>
            </p:txBody>
          </p:sp>
        </p:grpSp>
        <p:pic>
          <p:nvPicPr>
            <p:cNvPr id="257" name="Picture 25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059404" y="2921015"/>
              <a:ext cx="405836" cy="318998"/>
            </a:xfrm>
            <a:prstGeom prst="rect">
              <a:avLst/>
            </a:prstGeom>
          </p:spPr>
        </p:pic>
        <p:pic>
          <p:nvPicPr>
            <p:cNvPr id="258" name="Picture 25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627374" y="2859721"/>
              <a:ext cx="532749" cy="645255"/>
            </a:xfrm>
            <a:prstGeom prst="rect">
              <a:avLst/>
            </a:prstGeom>
          </p:spPr>
        </p:pic>
      </p:grpSp>
    </p:spTree>
    <p:extLst>
      <p:ext uri="{BB962C8B-B14F-4D97-AF65-F5344CB8AC3E}">
        <p14:creationId xmlns:p14="http://schemas.microsoft.com/office/powerpoint/2010/main" val="33182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1+#ppt_w/2"/>
                                          </p:val>
                                        </p:tav>
                                        <p:tav tm="100000">
                                          <p:val>
                                            <p:strVal val="#ppt_x"/>
                                          </p:val>
                                        </p:tav>
                                      </p:tavLst>
                                    </p:anim>
                                    <p:anim calcmode="lin" valueType="num">
                                      <p:cBhvr additive="base">
                                        <p:cTn id="14" dur="500" fill="hold"/>
                                        <p:tgtEl>
                                          <p:spTgt spid="7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additive="base">
                                        <p:cTn id="17" dur="500" fill="hold"/>
                                        <p:tgtEl>
                                          <p:spTgt spid="83"/>
                                        </p:tgtEl>
                                        <p:attrNameLst>
                                          <p:attrName>ppt_x</p:attrName>
                                        </p:attrNameLst>
                                      </p:cBhvr>
                                      <p:tavLst>
                                        <p:tav tm="0">
                                          <p:val>
                                            <p:strVal val="1+#ppt_w/2"/>
                                          </p:val>
                                        </p:tav>
                                        <p:tav tm="100000">
                                          <p:val>
                                            <p:strVal val="#ppt_x"/>
                                          </p:val>
                                        </p:tav>
                                      </p:tavLst>
                                    </p:anim>
                                    <p:anim calcmode="lin" valueType="num">
                                      <p:cBhvr additive="base">
                                        <p:cTn id="18" dur="500" fill="hold"/>
                                        <p:tgtEl>
                                          <p:spTgt spid="8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500" fill="hold"/>
                                        <p:tgtEl>
                                          <p:spTgt spid="85"/>
                                        </p:tgtEl>
                                        <p:attrNameLst>
                                          <p:attrName>ppt_x</p:attrName>
                                        </p:attrNameLst>
                                      </p:cBhvr>
                                      <p:tavLst>
                                        <p:tav tm="0">
                                          <p:val>
                                            <p:strVal val="1+#ppt_w/2"/>
                                          </p:val>
                                        </p:tav>
                                        <p:tav tm="100000">
                                          <p:val>
                                            <p:strVal val="#ppt_x"/>
                                          </p:val>
                                        </p:tav>
                                      </p:tavLst>
                                    </p:anim>
                                    <p:anim calcmode="lin" valueType="num">
                                      <p:cBhvr additive="base">
                                        <p:cTn id="22" dur="500" fill="hold"/>
                                        <p:tgtEl>
                                          <p:spTgt spid="8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anim calcmode="lin" valueType="num">
                                      <p:cBhvr additive="base">
                                        <p:cTn id="29" dur="500" fill="hold"/>
                                        <p:tgtEl>
                                          <p:spTgt spid="87"/>
                                        </p:tgtEl>
                                        <p:attrNameLst>
                                          <p:attrName>ppt_x</p:attrName>
                                        </p:attrNameLst>
                                      </p:cBhvr>
                                      <p:tavLst>
                                        <p:tav tm="0">
                                          <p:val>
                                            <p:strVal val="1+#ppt_w/2"/>
                                          </p:val>
                                        </p:tav>
                                        <p:tav tm="100000">
                                          <p:val>
                                            <p:strVal val="#ppt_x"/>
                                          </p:val>
                                        </p:tav>
                                      </p:tavLst>
                                    </p:anim>
                                    <p:anim calcmode="lin" valueType="num">
                                      <p:cBhvr additive="base">
                                        <p:cTn id="30"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1+#ppt_w/2"/>
                                          </p:val>
                                        </p:tav>
                                        <p:tav tm="100000">
                                          <p:val>
                                            <p:strVal val="#ppt_x"/>
                                          </p:val>
                                        </p:tav>
                                      </p:tavLst>
                                    </p:anim>
                                    <p:anim calcmode="lin" valueType="num">
                                      <p:cBhvr additive="base">
                                        <p:cTn id="36" dur="500" fill="hold"/>
                                        <p:tgtEl>
                                          <p:spTgt spid="7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additive="base">
                                        <p:cTn id="39" dur="500" fill="hold"/>
                                        <p:tgtEl>
                                          <p:spTgt spid="88"/>
                                        </p:tgtEl>
                                        <p:attrNameLst>
                                          <p:attrName>ppt_x</p:attrName>
                                        </p:attrNameLst>
                                      </p:cBhvr>
                                      <p:tavLst>
                                        <p:tav tm="0">
                                          <p:val>
                                            <p:strVal val="1+#ppt_w/2"/>
                                          </p:val>
                                        </p:tav>
                                        <p:tav tm="100000">
                                          <p:val>
                                            <p:strVal val="#ppt_x"/>
                                          </p:val>
                                        </p:tav>
                                      </p:tavLst>
                                    </p:anim>
                                    <p:anim calcmode="lin" valueType="num">
                                      <p:cBhvr additive="base">
                                        <p:cTn id="40" dur="500" fill="hold"/>
                                        <p:tgtEl>
                                          <p:spTgt spid="88"/>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1+#ppt_w/2"/>
                                          </p:val>
                                        </p:tav>
                                        <p:tav tm="100000">
                                          <p:val>
                                            <p:strVal val="#ppt_x"/>
                                          </p:val>
                                        </p:tav>
                                      </p:tavLst>
                                    </p:anim>
                                    <p:anim calcmode="lin" valueType="num">
                                      <p:cBhvr additive="base">
                                        <p:cTn id="44" dur="500" fill="hold"/>
                                        <p:tgtEl>
                                          <p:spTgt spid="28"/>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additive="base">
                                        <p:cTn id="47" dur="500" fill="hold"/>
                                        <p:tgtEl>
                                          <p:spTgt spid="86"/>
                                        </p:tgtEl>
                                        <p:attrNameLst>
                                          <p:attrName>ppt_x</p:attrName>
                                        </p:attrNameLst>
                                      </p:cBhvr>
                                      <p:tavLst>
                                        <p:tav tm="0">
                                          <p:val>
                                            <p:strVal val="1+#ppt_w/2"/>
                                          </p:val>
                                        </p:tav>
                                        <p:tav tm="100000">
                                          <p:val>
                                            <p:strVal val="#ppt_x"/>
                                          </p:val>
                                        </p:tav>
                                      </p:tavLst>
                                    </p:anim>
                                    <p:anim calcmode="lin" valueType="num">
                                      <p:cBhvr additive="base">
                                        <p:cTn id="48" dur="500" fill="hold"/>
                                        <p:tgtEl>
                                          <p:spTgt spid="86"/>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anim calcmode="lin" valueType="num">
                                      <p:cBhvr additive="base">
                                        <p:cTn id="51" dur="500" fill="hold"/>
                                        <p:tgtEl>
                                          <p:spTgt spid="92"/>
                                        </p:tgtEl>
                                        <p:attrNameLst>
                                          <p:attrName>ppt_x</p:attrName>
                                        </p:attrNameLst>
                                      </p:cBhvr>
                                      <p:tavLst>
                                        <p:tav tm="0">
                                          <p:val>
                                            <p:strVal val="1+#ppt_w/2"/>
                                          </p:val>
                                        </p:tav>
                                        <p:tav tm="100000">
                                          <p:val>
                                            <p:strVal val="#ppt_x"/>
                                          </p:val>
                                        </p:tav>
                                      </p:tavLst>
                                    </p:anim>
                                    <p:anim calcmode="lin" valueType="num">
                                      <p:cBhvr additive="base">
                                        <p:cTn id="52"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84"/>
                                        </p:tgtEl>
                                        <p:attrNameLst>
                                          <p:attrName>style.visibility</p:attrName>
                                        </p:attrNameLst>
                                      </p:cBhvr>
                                      <p:to>
                                        <p:strVal val="visible"/>
                                      </p:to>
                                    </p:set>
                                    <p:anim calcmode="lin" valueType="num">
                                      <p:cBhvr additive="base">
                                        <p:cTn id="57" dur="500" fill="hold"/>
                                        <p:tgtEl>
                                          <p:spTgt spid="84"/>
                                        </p:tgtEl>
                                        <p:attrNameLst>
                                          <p:attrName>ppt_x</p:attrName>
                                        </p:attrNameLst>
                                      </p:cBhvr>
                                      <p:tavLst>
                                        <p:tav tm="0">
                                          <p:val>
                                            <p:strVal val="1+#ppt_w/2"/>
                                          </p:val>
                                        </p:tav>
                                        <p:tav tm="100000">
                                          <p:val>
                                            <p:strVal val="#ppt_x"/>
                                          </p:val>
                                        </p:tav>
                                      </p:tavLst>
                                    </p:anim>
                                    <p:anim calcmode="lin" valueType="num">
                                      <p:cBhvr additive="base">
                                        <p:cTn id="58" dur="500" fill="hold"/>
                                        <p:tgtEl>
                                          <p:spTgt spid="84"/>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additive="base">
                                        <p:cTn id="61" dur="500" fill="hold"/>
                                        <p:tgtEl>
                                          <p:spTgt spid="78"/>
                                        </p:tgtEl>
                                        <p:attrNameLst>
                                          <p:attrName>ppt_x</p:attrName>
                                        </p:attrNameLst>
                                      </p:cBhvr>
                                      <p:tavLst>
                                        <p:tav tm="0">
                                          <p:val>
                                            <p:strVal val="1+#ppt_w/2"/>
                                          </p:val>
                                        </p:tav>
                                        <p:tav tm="100000">
                                          <p:val>
                                            <p:strVal val="#ppt_x"/>
                                          </p:val>
                                        </p:tav>
                                      </p:tavLst>
                                    </p:anim>
                                    <p:anim calcmode="lin" valueType="num">
                                      <p:cBhvr additive="base">
                                        <p:cTn id="62" dur="500" fill="hold"/>
                                        <p:tgtEl>
                                          <p:spTgt spid="78"/>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94"/>
                                        </p:tgtEl>
                                        <p:attrNameLst>
                                          <p:attrName>style.visibility</p:attrName>
                                        </p:attrNameLst>
                                      </p:cBhvr>
                                      <p:to>
                                        <p:strVal val="visible"/>
                                      </p:to>
                                    </p:set>
                                    <p:anim calcmode="lin" valueType="num">
                                      <p:cBhvr additive="base">
                                        <p:cTn id="65" dur="500" fill="hold"/>
                                        <p:tgtEl>
                                          <p:spTgt spid="94"/>
                                        </p:tgtEl>
                                        <p:attrNameLst>
                                          <p:attrName>ppt_x</p:attrName>
                                        </p:attrNameLst>
                                      </p:cBhvr>
                                      <p:tavLst>
                                        <p:tav tm="0">
                                          <p:val>
                                            <p:strVal val="1+#ppt_w/2"/>
                                          </p:val>
                                        </p:tav>
                                        <p:tav tm="100000">
                                          <p:val>
                                            <p:strVal val="#ppt_x"/>
                                          </p:val>
                                        </p:tav>
                                      </p:tavLst>
                                    </p:anim>
                                    <p:anim calcmode="lin" valueType="num">
                                      <p:cBhvr additive="base">
                                        <p:cTn id="66" dur="5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1+#ppt_w/2"/>
                                          </p:val>
                                        </p:tav>
                                        <p:tav tm="100000">
                                          <p:val>
                                            <p:strVal val="#ppt_x"/>
                                          </p:val>
                                        </p:tav>
                                      </p:tavLst>
                                    </p:anim>
                                    <p:anim calcmode="lin" valueType="num">
                                      <p:cBhvr additive="base">
                                        <p:cTn id="72" dur="500" fill="hold"/>
                                        <p:tgtEl>
                                          <p:spTgt spid="206"/>
                                        </p:tgtEl>
                                        <p:attrNameLst>
                                          <p:attrName>ppt_y</p:attrName>
                                        </p:attrNameLst>
                                      </p:cBhvr>
                                      <p:tavLst>
                                        <p:tav tm="0">
                                          <p:val>
                                            <p:strVal val="#ppt_y"/>
                                          </p:val>
                                        </p:tav>
                                        <p:tav tm="100000">
                                          <p:val>
                                            <p:strVal val="#ppt_y"/>
                                          </p:val>
                                        </p:tav>
                                      </p:tavLst>
                                    </p:anim>
                                  </p:childTnLst>
                                </p:cTn>
                              </p:par>
                            </p:childTnLst>
                          </p:cTn>
                        </p:par>
                        <p:par>
                          <p:cTn id="73" fill="hold">
                            <p:stCondLst>
                              <p:cond delay="500"/>
                            </p:stCondLst>
                            <p:childTnLst>
                              <p:par>
                                <p:cTn id="74" presetID="2" presetClass="entr" presetSubtype="2" fill="hold" nodeType="afterEffect">
                                  <p:stCondLst>
                                    <p:cond delay="0"/>
                                  </p:stCondLst>
                                  <p:childTnLst>
                                    <p:set>
                                      <p:cBhvr>
                                        <p:cTn id="75" dur="1" fill="hold">
                                          <p:stCondLst>
                                            <p:cond delay="0"/>
                                          </p:stCondLst>
                                        </p:cTn>
                                        <p:tgtEl>
                                          <p:spTgt spid="190"/>
                                        </p:tgtEl>
                                        <p:attrNameLst>
                                          <p:attrName>style.visibility</p:attrName>
                                        </p:attrNameLst>
                                      </p:cBhvr>
                                      <p:to>
                                        <p:strVal val="visible"/>
                                      </p:to>
                                    </p:set>
                                    <p:anim calcmode="lin" valueType="num">
                                      <p:cBhvr additive="base">
                                        <p:cTn id="76" dur="500" fill="hold"/>
                                        <p:tgtEl>
                                          <p:spTgt spid="190"/>
                                        </p:tgtEl>
                                        <p:attrNameLst>
                                          <p:attrName>ppt_x</p:attrName>
                                        </p:attrNameLst>
                                      </p:cBhvr>
                                      <p:tavLst>
                                        <p:tav tm="0">
                                          <p:val>
                                            <p:strVal val="1+#ppt_w/2"/>
                                          </p:val>
                                        </p:tav>
                                        <p:tav tm="100000">
                                          <p:val>
                                            <p:strVal val="#ppt_x"/>
                                          </p:val>
                                        </p:tav>
                                      </p:tavLst>
                                    </p:anim>
                                    <p:anim calcmode="lin" valueType="num">
                                      <p:cBhvr additive="base">
                                        <p:cTn id="77" dur="500" fill="hold"/>
                                        <p:tgtEl>
                                          <p:spTgt spid="190"/>
                                        </p:tgtEl>
                                        <p:attrNameLst>
                                          <p:attrName>ppt_y</p:attrName>
                                        </p:attrNameLst>
                                      </p:cBhvr>
                                      <p:tavLst>
                                        <p:tav tm="0">
                                          <p:val>
                                            <p:strVal val="#ppt_y"/>
                                          </p:val>
                                        </p:tav>
                                        <p:tav tm="100000">
                                          <p:val>
                                            <p:strVal val="#ppt_y"/>
                                          </p:val>
                                        </p:tav>
                                      </p:tavLst>
                                    </p:anim>
                                  </p:childTnLst>
                                </p:cTn>
                              </p:par>
                            </p:childTnLst>
                          </p:cTn>
                        </p:par>
                        <p:par>
                          <p:cTn id="78" fill="hold">
                            <p:stCondLst>
                              <p:cond delay="1000"/>
                            </p:stCondLst>
                            <p:childTnLst>
                              <p:par>
                                <p:cTn id="79" presetID="2" presetClass="entr" presetSubtype="2" fill="hold" nodeType="afterEffect">
                                  <p:stCondLst>
                                    <p:cond delay="0"/>
                                  </p:stCondLst>
                                  <p:childTnLst>
                                    <p:set>
                                      <p:cBhvr>
                                        <p:cTn id="80" dur="1" fill="hold">
                                          <p:stCondLst>
                                            <p:cond delay="0"/>
                                          </p:stCondLst>
                                        </p:cTn>
                                        <p:tgtEl>
                                          <p:spTgt spid="166"/>
                                        </p:tgtEl>
                                        <p:attrNameLst>
                                          <p:attrName>style.visibility</p:attrName>
                                        </p:attrNameLst>
                                      </p:cBhvr>
                                      <p:to>
                                        <p:strVal val="visible"/>
                                      </p:to>
                                    </p:set>
                                    <p:anim calcmode="lin" valueType="num">
                                      <p:cBhvr additive="base">
                                        <p:cTn id="81" dur="500" fill="hold"/>
                                        <p:tgtEl>
                                          <p:spTgt spid="166"/>
                                        </p:tgtEl>
                                        <p:attrNameLst>
                                          <p:attrName>ppt_x</p:attrName>
                                        </p:attrNameLst>
                                      </p:cBhvr>
                                      <p:tavLst>
                                        <p:tav tm="0">
                                          <p:val>
                                            <p:strVal val="1+#ppt_w/2"/>
                                          </p:val>
                                        </p:tav>
                                        <p:tav tm="100000">
                                          <p:val>
                                            <p:strVal val="#ppt_x"/>
                                          </p:val>
                                        </p:tav>
                                      </p:tavLst>
                                    </p:anim>
                                    <p:anim calcmode="lin" valueType="num">
                                      <p:cBhvr additive="base">
                                        <p:cTn id="82" dur="500" fill="hold"/>
                                        <p:tgtEl>
                                          <p:spTgt spid="166"/>
                                        </p:tgtEl>
                                        <p:attrNameLst>
                                          <p:attrName>ppt_y</p:attrName>
                                        </p:attrNameLst>
                                      </p:cBhvr>
                                      <p:tavLst>
                                        <p:tav tm="0">
                                          <p:val>
                                            <p:strVal val="#ppt_y"/>
                                          </p:val>
                                        </p:tav>
                                        <p:tav tm="100000">
                                          <p:val>
                                            <p:strVal val="#ppt_y"/>
                                          </p:val>
                                        </p:tav>
                                      </p:tavLst>
                                    </p:anim>
                                  </p:childTnLst>
                                </p:cTn>
                              </p:par>
                            </p:childTnLst>
                          </p:cTn>
                        </p:par>
                        <p:par>
                          <p:cTn id="83" fill="hold">
                            <p:stCondLst>
                              <p:cond delay="1500"/>
                            </p:stCondLst>
                            <p:childTnLst>
                              <p:par>
                                <p:cTn id="84" presetID="2" presetClass="entr" presetSubtype="2" fill="hold" nodeType="afterEffect">
                                  <p:stCondLst>
                                    <p:cond delay="0"/>
                                  </p:stCondLst>
                                  <p:childTnLst>
                                    <p:set>
                                      <p:cBhvr>
                                        <p:cTn id="85" dur="1" fill="hold">
                                          <p:stCondLst>
                                            <p:cond delay="0"/>
                                          </p:stCondLst>
                                        </p:cTn>
                                        <p:tgtEl>
                                          <p:spTgt spid="193"/>
                                        </p:tgtEl>
                                        <p:attrNameLst>
                                          <p:attrName>style.visibility</p:attrName>
                                        </p:attrNameLst>
                                      </p:cBhvr>
                                      <p:to>
                                        <p:strVal val="visible"/>
                                      </p:to>
                                    </p:set>
                                    <p:anim calcmode="lin" valueType="num">
                                      <p:cBhvr additive="base">
                                        <p:cTn id="86" dur="500" fill="hold"/>
                                        <p:tgtEl>
                                          <p:spTgt spid="193"/>
                                        </p:tgtEl>
                                        <p:attrNameLst>
                                          <p:attrName>ppt_x</p:attrName>
                                        </p:attrNameLst>
                                      </p:cBhvr>
                                      <p:tavLst>
                                        <p:tav tm="0">
                                          <p:val>
                                            <p:strVal val="1+#ppt_w/2"/>
                                          </p:val>
                                        </p:tav>
                                        <p:tav tm="100000">
                                          <p:val>
                                            <p:strVal val="#ppt_x"/>
                                          </p:val>
                                        </p:tav>
                                      </p:tavLst>
                                    </p:anim>
                                    <p:anim calcmode="lin" valueType="num">
                                      <p:cBhvr additive="base">
                                        <p:cTn id="87" dur="500" fill="hold"/>
                                        <p:tgtEl>
                                          <p:spTgt spid="193"/>
                                        </p:tgtEl>
                                        <p:attrNameLst>
                                          <p:attrName>ppt_y</p:attrName>
                                        </p:attrNameLst>
                                      </p:cBhvr>
                                      <p:tavLst>
                                        <p:tav tm="0">
                                          <p:val>
                                            <p:strVal val="#ppt_y"/>
                                          </p:val>
                                        </p:tav>
                                        <p:tav tm="100000">
                                          <p:val>
                                            <p:strVal val="#ppt_y"/>
                                          </p:val>
                                        </p:tav>
                                      </p:tavLst>
                                    </p:anim>
                                  </p:childTnLst>
                                </p:cTn>
                              </p:par>
                            </p:childTnLst>
                          </p:cTn>
                        </p:par>
                        <p:par>
                          <p:cTn id="88" fill="hold">
                            <p:stCondLst>
                              <p:cond delay="2000"/>
                            </p:stCondLst>
                            <p:childTnLst>
                              <p:par>
                                <p:cTn id="89" presetID="2" presetClass="entr" presetSubtype="2" fill="hold" nodeType="afterEffect">
                                  <p:stCondLst>
                                    <p:cond delay="0"/>
                                  </p:stCondLst>
                                  <p:childTnLst>
                                    <p:set>
                                      <p:cBhvr>
                                        <p:cTn id="90" dur="1" fill="hold">
                                          <p:stCondLst>
                                            <p:cond delay="0"/>
                                          </p:stCondLst>
                                        </p:cTn>
                                        <p:tgtEl>
                                          <p:spTgt spid="197"/>
                                        </p:tgtEl>
                                        <p:attrNameLst>
                                          <p:attrName>style.visibility</p:attrName>
                                        </p:attrNameLst>
                                      </p:cBhvr>
                                      <p:to>
                                        <p:strVal val="visible"/>
                                      </p:to>
                                    </p:set>
                                    <p:anim calcmode="lin" valueType="num">
                                      <p:cBhvr additive="base">
                                        <p:cTn id="91" dur="500" fill="hold"/>
                                        <p:tgtEl>
                                          <p:spTgt spid="197"/>
                                        </p:tgtEl>
                                        <p:attrNameLst>
                                          <p:attrName>ppt_x</p:attrName>
                                        </p:attrNameLst>
                                      </p:cBhvr>
                                      <p:tavLst>
                                        <p:tav tm="0">
                                          <p:val>
                                            <p:strVal val="1+#ppt_w/2"/>
                                          </p:val>
                                        </p:tav>
                                        <p:tav tm="100000">
                                          <p:val>
                                            <p:strVal val="#ppt_x"/>
                                          </p:val>
                                        </p:tav>
                                      </p:tavLst>
                                    </p:anim>
                                    <p:anim calcmode="lin" valueType="num">
                                      <p:cBhvr additive="base">
                                        <p:cTn id="92" dur="500" fill="hold"/>
                                        <p:tgtEl>
                                          <p:spTgt spid="197"/>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71"/>
                                        </p:tgtEl>
                                        <p:attrNameLst>
                                          <p:attrName>style.visibility</p:attrName>
                                        </p:attrNameLst>
                                      </p:cBhvr>
                                      <p:to>
                                        <p:strVal val="visible"/>
                                      </p:to>
                                    </p:set>
                                    <p:anim calcmode="lin" valueType="num">
                                      <p:cBhvr additive="base">
                                        <p:cTn id="97" dur="500" fill="hold"/>
                                        <p:tgtEl>
                                          <p:spTgt spid="71"/>
                                        </p:tgtEl>
                                        <p:attrNameLst>
                                          <p:attrName>ppt_x</p:attrName>
                                        </p:attrNameLst>
                                      </p:cBhvr>
                                      <p:tavLst>
                                        <p:tav tm="0">
                                          <p:val>
                                            <p:strVal val="0-#ppt_w/2"/>
                                          </p:val>
                                        </p:tav>
                                        <p:tav tm="100000">
                                          <p:val>
                                            <p:strVal val="#ppt_x"/>
                                          </p:val>
                                        </p:tav>
                                      </p:tavLst>
                                    </p:anim>
                                    <p:anim calcmode="lin" valueType="num">
                                      <p:cBhvr additive="base">
                                        <p:cTn id="98" dur="500" fill="hold"/>
                                        <p:tgtEl>
                                          <p:spTgt spid="71"/>
                                        </p:tgtEl>
                                        <p:attrNameLst>
                                          <p:attrName>ppt_y</p:attrName>
                                        </p:attrNameLst>
                                      </p:cBhvr>
                                      <p:tavLst>
                                        <p:tav tm="0">
                                          <p:val>
                                            <p:strVal val="#ppt_y"/>
                                          </p:val>
                                        </p:tav>
                                        <p:tav tm="100000">
                                          <p:val>
                                            <p:strVal val="#ppt_y"/>
                                          </p:val>
                                        </p:tav>
                                      </p:tavLst>
                                    </p:anim>
                                  </p:childTnLst>
                                </p:cTn>
                              </p:par>
                              <p:par>
                                <p:cTn id="99" presetID="2" presetClass="entr" presetSubtype="8" fill="hold" nodeType="with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0-#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par>
                                <p:cTn id="103" presetID="2" presetClass="entr" presetSubtype="8" fill="hold" nodeType="withEffect">
                                  <p:stCondLst>
                                    <p:cond delay="0"/>
                                  </p:stCondLst>
                                  <p:childTnLst>
                                    <p:set>
                                      <p:cBhvr>
                                        <p:cTn id="104" dur="1" fill="hold">
                                          <p:stCondLst>
                                            <p:cond delay="0"/>
                                          </p:stCondLst>
                                        </p:cTn>
                                        <p:tgtEl>
                                          <p:spTgt spid="65"/>
                                        </p:tgtEl>
                                        <p:attrNameLst>
                                          <p:attrName>style.visibility</p:attrName>
                                        </p:attrNameLst>
                                      </p:cBhvr>
                                      <p:to>
                                        <p:strVal val="visible"/>
                                      </p:to>
                                    </p:set>
                                    <p:anim calcmode="lin" valueType="num">
                                      <p:cBhvr additive="base">
                                        <p:cTn id="105" dur="500" fill="hold"/>
                                        <p:tgtEl>
                                          <p:spTgt spid="65"/>
                                        </p:tgtEl>
                                        <p:attrNameLst>
                                          <p:attrName>ppt_x</p:attrName>
                                        </p:attrNameLst>
                                      </p:cBhvr>
                                      <p:tavLst>
                                        <p:tav tm="0">
                                          <p:val>
                                            <p:strVal val="0-#ppt_w/2"/>
                                          </p:val>
                                        </p:tav>
                                        <p:tav tm="100000">
                                          <p:val>
                                            <p:strVal val="#ppt_x"/>
                                          </p:val>
                                        </p:tav>
                                      </p:tavLst>
                                    </p:anim>
                                    <p:anim calcmode="lin" valueType="num">
                                      <p:cBhvr additive="base">
                                        <p:cTn id="106" dur="500" fill="hold"/>
                                        <p:tgtEl>
                                          <p:spTgt spid="65"/>
                                        </p:tgtEl>
                                        <p:attrNameLst>
                                          <p:attrName>ppt_y</p:attrName>
                                        </p:attrNameLst>
                                      </p:cBhvr>
                                      <p:tavLst>
                                        <p:tav tm="0">
                                          <p:val>
                                            <p:strVal val="#ppt_y"/>
                                          </p:val>
                                        </p:tav>
                                        <p:tav tm="100000">
                                          <p:val>
                                            <p:strVal val="#ppt_y"/>
                                          </p:val>
                                        </p:tav>
                                      </p:tavLst>
                                    </p:anim>
                                  </p:childTnLst>
                                </p:cTn>
                              </p:par>
                              <p:par>
                                <p:cTn id="107" presetID="2" presetClass="entr" presetSubtype="8" fill="hold" nodeType="withEffect">
                                  <p:stCondLst>
                                    <p:cond delay="0"/>
                                  </p:stCondLst>
                                  <p:childTnLst>
                                    <p:set>
                                      <p:cBhvr>
                                        <p:cTn id="108" dur="1" fill="hold">
                                          <p:stCondLst>
                                            <p:cond delay="0"/>
                                          </p:stCondLst>
                                        </p:cTn>
                                        <p:tgtEl>
                                          <p:spTgt spid="254"/>
                                        </p:tgtEl>
                                        <p:attrNameLst>
                                          <p:attrName>style.visibility</p:attrName>
                                        </p:attrNameLst>
                                      </p:cBhvr>
                                      <p:to>
                                        <p:strVal val="visible"/>
                                      </p:to>
                                    </p:set>
                                    <p:anim calcmode="lin" valueType="num">
                                      <p:cBhvr additive="base">
                                        <p:cTn id="109" dur="500" fill="hold"/>
                                        <p:tgtEl>
                                          <p:spTgt spid="254"/>
                                        </p:tgtEl>
                                        <p:attrNameLst>
                                          <p:attrName>ppt_x</p:attrName>
                                        </p:attrNameLst>
                                      </p:cBhvr>
                                      <p:tavLst>
                                        <p:tav tm="0">
                                          <p:val>
                                            <p:strVal val="0-#ppt_w/2"/>
                                          </p:val>
                                        </p:tav>
                                        <p:tav tm="100000">
                                          <p:val>
                                            <p:strVal val="#ppt_x"/>
                                          </p:val>
                                        </p:tav>
                                      </p:tavLst>
                                    </p:anim>
                                    <p:anim calcmode="lin" valueType="num">
                                      <p:cBhvr additive="base">
                                        <p:cTn id="110" dur="500" fill="hold"/>
                                        <p:tgtEl>
                                          <p:spTgt spid="254"/>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55"/>
                                        </p:tgtEl>
                                        <p:attrNameLst>
                                          <p:attrName>style.visibility</p:attrName>
                                        </p:attrNameLst>
                                      </p:cBhvr>
                                      <p:to>
                                        <p:strVal val="visible"/>
                                      </p:to>
                                    </p:set>
                                    <p:anim calcmode="lin" valueType="num">
                                      <p:cBhvr additive="base">
                                        <p:cTn id="115" dur="500" fill="hold"/>
                                        <p:tgtEl>
                                          <p:spTgt spid="255"/>
                                        </p:tgtEl>
                                        <p:attrNameLst>
                                          <p:attrName>ppt_x</p:attrName>
                                        </p:attrNameLst>
                                      </p:cBhvr>
                                      <p:tavLst>
                                        <p:tav tm="0">
                                          <p:val>
                                            <p:strVal val="0-#ppt_w/2"/>
                                          </p:val>
                                        </p:tav>
                                        <p:tav tm="100000">
                                          <p:val>
                                            <p:strVal val="#ppt_x"/>
                                          </p:val>
                                        </p:tav>
                                      </p:tavLst>
                                    </p:anim>
                                    <p:anim calcmode="lin" valueType="num">
                                      <p:cBhvr additive="base">
                                        <p:cTn id="116" dur="500" fill="hold"/>
                                        <p:tgtEl>
                                          <p:spTgt spid="255"/>
                                        </p:tgtEl>
                                        <p:attrNameLst>
                                          <p:attrName>ppt_y</p:attrName>
                                        </p:attrNameLst>
                                      </p:cBhvr>
                                      <p:tavLst>
                                        <p:tav tm="0">
                                          <p:val>
                                            <p:strVal val="#ppt_y"/>
                                          </p:val>
                                        </p:tav>
                                        <p:tav tm="100000">
                                          <p:val>
                                            <p:strVal val="#ppt_y"/>
                                          </p:val>
                                        </p:tav>
                                      </p:tavLst>
                                    </p:anim>
                                  </p:childTnLst>
                                </p:cTn>
                              </p:par>
                              <p:par>
                                <p:cTn id="117" presetID="2" presetClass="entr" presetSubtype="8" fill="hold" nodeType="withEffect">
                                  <p:stCondLst>
                                    <p:cond delay="0"/>
                                  </p:stCondLst>
                                  <p:childTnLst>
                                    <p:set>
                                      <p:cBhvr>
                                        <p:cTn id="118" dur="1" fill="hold">
                                          <p:stCondLst>
                                            <p:cond delay="0"/>
                                          </p:stCondLst>
                                        </p:cTn>
                                        <p:tgtEl>
                                          <p:spTgt spid="259"/>
                                        </p:tgtEl>
                                        <p:attrNameLst>
                                          <p:attrName>style.visibility</p:attrName>
                                        </p:attrNameLst>
                                      </p:cBhvr>
                                      <p:to>
                                        <p:strVal val="visible"/>
                                      </p:to>
                                    </p:set>
                                    <p:anim calcmode="lin" valueType="num">
                                      <p:cBhvr additive="base">
                                        <p:cTn id="119" dur="500" fill="hold"/>
                                        <p:tgtEl>
                                          <p:spTgt spid="259"/>
                                        </p:tgtEl>
                                        <p:attrNameLst>
                                          <p:attrName>ppt_x</p:attrName>
                                        </p:attrNameLst>
                                      </p:cBhvr>
                                      <p:tavLst>
                                        <p:tav tm="0">
                                          <p:val>
                                            <p:strVal val="0-#ppt_w/2"/>
                                          </p:val>
                                        </p:tav>
                                        <p:tav tm="100000">
                                          <p:val>
                                            <p:strVal val="#ppt_x"/>
                                          </p:val>
                                        </p:tav>
                                      </p:tavLst>
                                    </p:anim>
                                    <p:anim calcmode="lin" valueType="num">
                                      <p:cBhvr additive="base">
                                        <p:cTn id="120" dur="500" fill="hold"/>
                                        <p:tgtEl>
                                          <p:spTgt spid="259"/>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8" fill="hold" nodeType="clickEffect">
                                  <p:stCondLst>
                                    <p:cond delay="0"/>
                                  </p:stCondLst>
                                  <p:childTnLst>
                                    <p:set>
                                      <p:cBhvr>
                                        <p:cTn id="124" dur="1" fill="hold">
                                          <p:stCondLst>
                                            <p:cond delay="0"/>
                                          </p:stCondLst>
                                        </p:cTn>
                                        <p:tgtEl>
                                          <p:spTgt spid="158"/>
                                        </p:tgtEl>
                                        <p:attrNameLst>
                                          <p:attrName>style.visibility</p:attrName>
                                        </p:attrNameLst>
                                      </p:cBhvr>
                                      <p:to>
                                        <p:strVal val="visible"/>
                                      </p:to>
                                    </p:set>
                                    <p:anim calcmode="lin" valueType="num">
                                      <p:cBhvr additive="base">
                                        <p:cTn id="125" dur="500" fill="hold"/>
                                        <p:tgtEl>
                                          <p:spTgt spid="158"/>
                                        </p:tgtEl>
                                        <p:attrNameLst>
                                          <p:attrName>ppt_x</p:attrName>
                                        </p:attrNameLst>
                                      </p:cBhvr>
                                      <p:tavLst>
                                        <p:tav tm="0">
                                          <p:val>
                                            <p:strVal val="0-#ppt_w/2"/>
                                          </p:val>
                                        </p:tav>
                                        <p:tav tm="100000">
                                          <p:val>
                                            <p:strVal val="#ppt_x"/>
                                          </p:val>
                                        </p:tav>
                                      </p:tavLst>
                                    </p:anim>
                                    <p:anim calcmode="lin" valueType="num">
                                      <p:cBhvr additive="base">
                                        <p:cTn id="126" dur="500" fill="hold"/>
                                        <p:tgtEl>
                                          <p:spTgt spid="158"/>
                                        </p:tgtEl>
                                        <p:attrNameLst>
                                          <p:attrName>ppt_y</p:attrName>
                                        </p:attrNameLst>
                                      </p:cBhvr>
                                      <p:tavLst>
                                        <p:tav tm="0">
                                          <p:val>
                                            <p:strVal val="#ppt_y"/>
                                          </p:val>
                                        </p:tav>
                                        <p:tav tm="100000">
                                          <p:val>
                                            <p:strVal val="#ppt_y"/>
                                          </p:val>
                                        </p:tav>
                                      </p:tavLst>
                                    </p:anim>
                                  </p:childTnLst>
                                </p:cTn>
                              </p:par>
                            </p:childTnLst>
                          </p:cTn>
                        </p:par>
                        <p:par>
                          <p:cTn id="127" fill="hold">
                            <p:stCondLst>
                              <p:cond delay="500"/>
                            </p:stCondLst>
                            <p:childTnLst>
                              <p:par>
                                <p:cTn id="128" presetID="2" presetClass="entr" presetSubtype="8" fill="hold" nodeType="afterEffect">
                                  <p:stCondLst>
                                    <p:cond delay="0"/>
                                  </p:stCondLst>
                                  <p:childTnLst>
                                    <p:set>
                                      <p:cBhvr>
                                        <p:cTn id="129" dur="1" fill="hold">
                                          <p:stCondLst>
                                            <p:cond delay="0"/>
                                          </p:stCondLst>
                                        </p:cTn>
                                        <p:tgtEl>
                                          <p:spTgt spid="3"/>
                                        </p:tgtEl>
                                        <p:attrNameLst>
                                          <p:attrName>style.visibility</p:attrName>
                                        </p:attrNameLst>
                                      </p:cBhvr>
                                      <p:to>
                                        <p:strVal val="visible"/>
                                      </p:to>
                                    </p:set>
                                    <p:anim calcmode="lin" valueType="num">
                                      <p:cBhvr additive="base">
                                        <p:cTn id="130" dur="500" fill="hold"/>
                                        <p:tgtEl>
                                          <p:spTgt spid="3"/>
                                        </p:tgtEl>
                                        <p:attrNameLst>
                                          <p:attrName>ppt_x</p:attrName>
                                        </p:attrNameLst>
                                      </p:cBhvr>
                                      <p:tavLst>
                                        <p:tav tm="0">
                                          <p:val>
                                            <p:strVal val="0-#ppt_w/2"/>
                                          </p:val>
                                        </p:tav>
                                        <p:tav tm="100000">
                                          <p:val>
                                            <p:strVal val="#ppt_x"/>
                                          </p:val>
                                        </p:tav>
                                      </p:tavLst>
                                    </p:anim>
                                    <p:anim calcmode="lin" valueType="num">
                                      <p:cBhvr additive="base">
                                        <p:cTn id="131" dur="500" fill="hold"/>
                                        <p:tgtEl>
                                          <p:spTgt spid="3"/>
                                        </p:tgtEl>
                                        <p:attrNameLst>
                                          <p:attrName>ppt_y</p:attrName>
                                        </p:attrNameLst>
                                      </p:cBhvr>
                                      <p:tavLst>
                                        <p:tav tm="0">
                                          <p:val>
                                            <p:strVal val="#ppt_y"/>
                                          </p:val>
                                        </p:tav>
                                        <p:tav tm="100000">
                                          <p:val>
                                            <p:strVal val="#ppt_y"/>
                                          </p:val>
                                        </p:tav>
                                      </p:tavLst>
                                    </p:anim>
                                  </p:childTnLst>
                                </p:cTn>
                              </p:par>
                            </p:childTnLst>
                          </p:cTn>
                        </p:par>
                        <p:par>
                          <p:cTn id="132" fill="hold">
                            <p:stCondLst>
                              <p:cond delay="1000"/>
                            </p:stCondLst>
                            <p:childTnLst>
                              <p:par>
                                <p:cTn id="133" presetID="2" presetClass="entr" presetSubtype="8" fill="hold" nodeType="afterEffect">
                                  <p:stCondLst>
                                    <p:cond delay="0"/>
                                  </p:stCondLst>
                                  <p:childTnLst>
                                    <p:set>
                                      <p:cBhvr>
                                        <p:cTn id="134" dur="1" fill="hold">
                                          <p:stCondLst>
                                            <p:cond delay="0"/>
                                          </p:stCondLst>
                                        </p:cTn>
                                        <p:tgtEl>
                                          <p:spTgt spid="142"/>
                                        </p:tgtEl>
                                        <p:attrNameLst>
                                          <p:attrName>style.visibility</p:attrName>
                                        </p:attrNameLst>
                                      </p:cBhvr>
                                      <p:to>
                                        <p:strVal val="visible"/>
                                      </p:to>
                                    </p:set>
                                    <p:anim calcmode="lin" valueType="num">
                                      <p:cBhvr additive="base">
                                        <p:cTn id="135" dur="500" fill="hold"/>
                                        <p:tgtEl>
                                          <p:spTgt spid="142"/>
                                        </p:tgtEl>
                                        <p:attrNameLst>
                                          <p:attrName>ppt_x</p:attrName>
                                        </p:attrNameLst>
                                      </p:cBhvr>
                                      <p:tavLst>
                                        <p:tav tm="0">
                                          <p:val>
                                            <p:strVal val="0-#ppt_w/2"/>
                                          </p:val>
                                        </p:tav>
                                        <p:tav tm="100000">
                                          <p:val>
                                            <p:strVal val="#ppt_x"/>
                                          </p:val>
                                        </p:tav>
                                      </p:tavLst>
                                    </p:anim>
                                    <p:anim calcmode="lin" valueType="num">
                                      <p:cBhvr additive="base">
                                        <p:cTn id="136" dur="500" fill="hold"/>
                                        <p:tgtEl>
                                          <p:spTgt spid="142"/>
                                        </p:tgtEl>
                                        <p:attrNameLst>
                                          <p:attrName>ppt_y</p:attrName>
                                        </p:attrNameLst>
                                      </p:cBhvr>
                                      <p:tavLst>
                                        <p:tav tm="0">
                                          <p:val>
                                            <p:strVal val="#ppt_y"/>
                                          </p:val>
                                        </p:tav>
                                        <p:tav tm="100000">
                                          <p:val>
                                            <p:strVal val="#ppt_y"/>
                                          </p:val>
                                        </p:tav>
                                      </p:tavLst>
                                    </p:anim>
                                  </p:childTnLst>
                                </p:cTn>
                              </p:par>
                            </p:childTnLst>
                          </p:cTn>
                        </p:par>
                        <p:par>
                          <p:cTn id="137" fill="hold">
                            <p:stCondLst>
                              <p:cond delay="1500"/>
                            </p:stCondLst>
                            <p:childTnLst>
                              <p:par>
                                <p:cTn id="138" presetID="2" presetClass="entr" presetSubtype="8" fill="hold" nodeType="afterEffect">
                                  <p:stCondLst>
                                    <p:cond delay="0"/>
                                  </p:stCondLst>
                                  <p:childTnLst>
                                    <p:set>
                                      <p:cBhvr>
                                        <p:cTn id="139" dur="1" fill="hold">
                                          <p:stCondLst>
                                            <p:cond delay="0"/>
                                          </p:stCondLst>
                                        </p:cTn>
                                        <p:tgtEl>
                                          <p:spTgt spid="145"/>
                                        </p:tgtEl>
                                        <p:attrNameLst>
                                          <p:attrName>style.visibility</p:attrName>
                                        </p:attrNameLst>
                                      </p:cBhvr>
                                      <p:to>
                                        <p:strVal val="visible"/>
                                      </p:to>
                                    </p:set>
                                    <p:anim calcmode="lin" valueType="num">
                                      <p:cBhvr additive="base">
                                        <p:cTn id="140" dur="500" fill="hold"/>
                                        <p:tgtEl>
                                          <p:spTgt spid="145"/>
                                        </p:tgtEl>
                                        <p:attrNameLst>
                                          <p:attrName>ppt_x</p:attrName>
                                        </p:attrNameLst>
                                      </p:cBhvr>
                                      <p:tavLst>
                                        <p:tav tm="0">
                                          <p:val>
                                            <p:strVal val="0-#ppt_w/2"/>
                                          </p:val>
                                        </p:tav>
                                        <p:tav tm="100000">
                                          <p:val>
                                            <p:strVal val="#ppt_x"/>
                                          </p:val>
                                        </p:tav>
                                      </p:tavLst>
                                    </p:anim>
                                    <p:anim calcmode="lin" valueType="num">
                                      <p:cBhvr additive="base">
                                        <p:cTn id="141" dur="500" fill="hold"/>
                                        <p:tgtEl>
                                          <p:spTgt spid="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657"/>
          <a:stretch/>
        </p:blipFill>
        <p:spPr>
          <a:xfrm>
            <a:off x="-4294751" y="723847"/>
            <a:ext cx="15953351" cy="9406853"/>
          </a:xfrm>
          <a:prstGeom prst="rect">
            <a:avLst/>
          </a:prstGeom>
        </p:spPr>
      </p:pic>
      <p:sp>
        <p:nvSpPr>
          <p:cNvPr id="2" name="Titel 1"/>
          <p:cNvSpPr>
            <a:spLocks noGrp="1"/>
          </p:cNvSpPr>
          <p:nvPr>
            <p:ph type="ctrTitle"/>
          </p:nvPr>
        </p:nvSpPr>
        <p:spPr>
          <a:xfrm>
            <a:off x="595923" y="11819"/>
            <a:ext cx="9472416" cy="618241"/>
          </a:xfrm>
        </p:spPr>
        <p:txBody>
          <a:bodyPr/>
          <a:lstStyle/>
          <a:p>
            <a:r>
              <a:rPr lang="de-DE" dirty="0" smtClean="0">
                <a:solidFill>
                  <a:schemeClr val="tx1">
                    <a:lumMod val="75000"/>
                  </a:schemeClr>
                </a:solidFill>
              </a:rPr>
              <a:t>Digistat Smart Central – Connected devices  </a:t>
            </a:r>
            <a:endParaRPr lang="de-DE" i="1" baseline="-25000" dirty="0">
              <a:solidFill>
                <a:schemeClr val="tx1">
                  <a:lumMod val="75000"/>
                </a:schemeClr>
              </a:solidFill>
            </a:endParaRPr>
          </a:p>
        </p:txBody>
      </p:sp>
      <p:sp>
        <p:nvSpPr>
          <p:cNvPr id="8" name="Textplatzhalter 7"/>
          <p:cNvSpPr>
            <a:spLocks noGrp="1"/>
          </p:cNvSpPr>
          <p:nvPr>
            <p:ph type="body" sz="quarter" idx="15"/>
          </p:nvPr>
        </p:nvSpPr>
        <p:spPr>
          <a:xfrm>
            <a:off x="10631515" y="6437282"/>
            <a:ext cx="1142387" cy="242919"/>
          </a:xfrm>
        </p:spPr>
        <p:txBody>
          <a:bodyPr/>
          <a:lstStyle/>
          <a:p>
            <a:endParaRPr lang="de-DE" dirty="0"/>
          </a:p>
        </p:txBody>
      </p:sp>
    </p:spTree>
    <p:extLst>
      <p:ext uri="{BB962C8B-B14F-4D97-AF65-F5344CB8AC3E}">
        <p14:creationId xmlns:p14="http://schemas.microsoft.com/office/powerpoint/2010/main" val="415145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34" y="818471"/>
            <a:ext cx="9663248" cy="6039529"/>
          </a:xfrm>
          <a:prstGeom prst="rect">
            <a:avLst/>
          </a:prstGeom>
        </p:spPr>
      </p:pic>
      <p:sp>
        <p:nvSpPr>
          <p:cNvPr id="2" name="Titel 1"/>
          <p:cNvSpPr>
            <a:spLocks noGrp="1"/>
          </p:cNvSpPr>
          <p:nvPr>
            <p:ph type="ctrTitle"/>
          </p:nvPr>
        </p:nvSpPr>
        <p:spPr>
          <a:xfrm>
            <a:off x="585788" y="92208"/>
            <a:ext cx="7483556" cy="618241"/>
          </a:xfrm>
        </p:spPr>
        <p:txBody>
          <a:bodyPr vert="horz" lIns="0" tIns="0" rIns="0" bIns="0" rtlCol="0" anchor="ctr">
            <a:noAutofit/>
          </a:bodyPr>
          <a:lstStyle/>
          <a:p>
            <a:pPr>
              <a:lnSpc>
                <a:spcPct val="100000"/>
              </a:lnSpc>
            </a:pPr>
            <a:r>
              <a:rPr lang="de-DE" spc="93" dirty="0">
                <a:solidFill>
                  <a:srgbClr val="000000">
                    <a:lumMod val="65000"/>
                    <a:lumOff val="35000"/>
                  </a:srgbClr>
                </a:solidFill>
              </a:rPr>
              <a:t>Smart Central- Dashboard</a:t>
            </a:r>
          </a:p>
        </p:txBody>
      </p:sp>
      <p:sp>
        <p:nvSpPr>
          <p:cNvPr id="8" name="Textplatzhalter 7"/>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88725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21760" y="61737"/>
            <a:ext cx="5719100" cy="618241"/>
          </a:xfrm>
        </p:spPr>
        <p:txBody>
          <a:bodyPr vert="horz" lIns="0" tIns="0" rIns="0" bIns="0" rtlCol="0" anchor="ctr">
            <a:noAutofit/>
          </a:bodyPr>
          <a:lstStyle/>
          <a:p>
            <a:pPr>
              <a:lnSpc>
                <a:spcPct val="100000"/>
              </a:lnSpc>
            </a:pPr>
            <a:r>
              <a:rPr lang="de-DE" spc="93" dirty="0">
                <a:solidFill>
                  <a:srgbClr val="000000">
                    <a:lumMod val="65000"/>
                    <a:lumOff val="35000"/>
                  </a:srgbClr>
                </a:solidFill>
              </a:rPr>
              <a:t>Smart Central - Dashboard</a:t>
            </a:r>
          </a:p>
        </p:txBody>
      </p:sp>
      <p:pic>
        <p:nvPicPr>
          <p:cNvPr id="5" name="Picture 4"/>
          <p:cNvPicPr>
            <a:picLocks noChangeAspect="1"/>
          </p:cNvPicPr>
          <p:nvPr/>
        </p:nvPicPr>
        <p:blipFill>
          <a:blip r:embed="rId3"/>
          <a:stretch>
            <a:fillRect/>
          </a:stretch>
        </p:blipFill>
        <p:spPr>
          <a:xfrm>
            <a:off x="832672" y="813985"/>
            <a:ext cx="10345079" cy="5819107"/>
          </a:xfrm>
          <a:prstGeom prst="rect">
            <a:avLst/>
          </a:prstGeom>
        </p:spPr>
      </p:pic>
    </p:spTree>
    <p:extLst>
      <p:ext uri="{BB962C8B-B14F-4D97-AF65-F5344CB8AC3E}">
        <p14:creationId xmlns:p14="http://schemas.microsoft.com/office/powerpoint/2010/main" val="255748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3684896" y="3454828"/>
            <a:ext cx="8325134" cy="2945489"/>
          </a:xfrm>
          <a:prstGeom prst="roundRect">
            <a:avLst/>
          </a:prstGeom>
          <a:solidFill>
            <a:srgbClr val="EEF6FC"/>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0">
              <a:lnSpc>
                <a:spcPct val="110000"/>
              </a:lnSpc>
            </a:pPr>
            <a:endParaRPr lang="en-US" sz="3200" kern="0" spc="100">
              <a:solidFill>
                <a:srgbClr val="FFFFFF"/>
              </a:solidFill>
              <a:sym typeface="Source Sans Pro"/>
            </a:endParaRPr>
          </a:p>
        </p:txBody>
      </p:sp>
      <p:sp>
        <p:nvSpPr>
          <p:cNvPr id="6" name="Title 5"/>
          <p:cNvSpPr>
            <a:spLocks noGrp="1"/>
          </p:cNvSpPr>
          <p:nvPr>
            <p:ph type="title"/>
          </p:nvPr>
        </p:nvSpPr>
        <p:spPr>
          <a:xfrm>
            <a:off x="445296" y="95730"/>
            <a:ext cx="9988338" cy="810000"/>
          </a:xfrm>
          <a:noFill/>
        </p:spPr>
        <p:txBody>
          <a:bodyPr vert="horz" lIns="0" tIns="0" rIns="0" bIns="0" rtlCol="0" anchor="b" anchorCtr="0">
            <a:noAutofit/>
          </a:bodyPr>
          <a:lstStyle/>
          <a:p>
            <a:pPr defTabSz="609585">
              <a:lnSpc>
                <a:spcPct val="110000"/>
              </a:lnSpc>
            </a:pPr>
            <a:r>
              <a:rPr lang="en-US" sz="3200" kern="0" spc="133" dirty="0" smtClean="0">
                <a:solidFill>
                  <a:schemeClr val="accent1">
                    <a:lumMod val="75000"/>
                  </a:schemeClr>
                </a:solidFill>
                <a:latin typeface="Arial"/>
                <a:cs typeface="Arial"/>
              </a:rPr>
              <a:t>ASCOM platform</a:t>
            </a:r>
            <a:endParaRPr lang="en-US" sz="3200" kern="0" spc="133" dirty="0">
              <a:solidFill>
                <a:schemeClr val="accent1">
                  <a:lumMod val="75000"/>
                </a:schemeClr>
              </a:solidFill>
              <a:latin typeface="Arial"/>
              <a:cs typeface="Arial"/>
            </a:endParaRPr>
          </a:p>
        </p:txBody>
      </p:sp>
      <p:grpSp>
        <p:nvGrpSpPr>
          <p:cNvPr id="24" name="Group 23"/>
          <p:cNvGrpSpPr/>
          <p:nvPr/>
        </p:nvGrpSpPr>
        <p:grpSpPr>
          <a:xfrm>
            <a:off x="3822671" y="564391"/>
            <a:ext cx="2259453" cy="2480455"/>
            <a:chOff x="1165421" y="1155384"/>
            <a:chExt cx="2259453" cy="2480455"/>
          </a:xfrm>
        </p:grpSpPr>
        <p:grpSp>
          <p:nvGrpSpPr>
            <p:cNvPr id="3" name="Group 88"/>
            <p:cNvGrpSpPr/>
            <p:nvPr/>
          </p:nvGrpSpPr>
          <p:grpSpPr>
            <a:xfrm>
              <a:off x="1165421" y="1584514"/>
              <a:ext cx="2259453" cy="2051325"/>
              <a:chOff x="57" y="-128"/>
              <a:chExt cx="7276653" cy="4948855"/>
            </a:xfrm>
          </p:grpSpPr>
          <p:pic>
            <p:nvPicPr>
              <p:cNvPr id="4" name="BleaseSirius_FullLef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178739" y="89"/>
                <a:ext cx="4097971" cy="4433993"/>
              </a:xfrm>
              <a:custGeom>
                <a:avLst/>
                <a:gdLst/>
                <a:ahLst/>
                <a:cxnLst>
                  <a:cxn ang="0">
                    <a:pos x="wd2" y="hd2"/>
                  </a:cxn>
                  <a:cxn ang="5400000">
                    <a:pos x="wd2" y="hd2"/>
                  </a:cxn>
                  <a:cxn ang="10800000">
                    <a:pos x="wd2" y="hd2"/>
                  </a:cxn>
                  <a:cxn ang="16200000">
                    <a:pos x="wd2" y="hd2"/>
                  </a:cxn>
                </a:cxnLst>
                <a:rect l="0" t="0" r="r" b="b"/>
                <a:pathLst>
                  <a:path w="21595" h="21597" extrusionOk="0">
                    <a:moveTo>
                      <a:pt x="3299" y="3"/>
                    </a:moveTo>
                    <a:cubicBezTo>
                      <a:pt x="539" y="-3"/>
                      <a:pt x="520" y="-2"/>
                      <a:pt x="505" y="47"/>
                    </a:cubicBezTo>
                    <a:cubicBezTo>
                      <a:pt x="413" y="364"/>
                      <a:pt x="432" y="4989"/>
                      <a:pt x="526" y="5044"/>
                    </a:cubicBezTo>
                    <a:cubicBezTo>
                      <a:pt x="543" y="5054"/>
                      <a:pt x="677" y="5058"/>
                      <a:pt x="825" y="5052"/>
                    </a:cubicBezTo>
                    <a:cubicBezTo>
                      <a:pt x="973" y="5046"/>
                      <a:pt x="1587" y="5035"/>
                      <a:pt x="2187" y="5027"/>
                    </a:cubicBezTo>
                    <a:cubicBezTo>
                      <a:pt x="3814" y="5005"/>
                      <a:pt x="5903" y="4968"/>
                      <a:pt x="6491" y="4949"/>
                    </a:cubicBezTo>
                    <a:cubicBezTo>
                      <a:pt x="6991" y="4934"/>
                      <a:pt x="7011" y="4931"/>
                      <a:pt x="7022" y="4880"/>
                    </a:cubicBezTo>
                    <a:cubicBezTo>
                      <a:pt x="7034" y="4828"/>
                      <a:pt x="7065" y="4202"/>
                      <a:pt x="7072" y="3902"/>
                    </a:cubicBezTo>
                    <a:cubicBezTo>
                      <a:pt x="7076" y="3725"/>
                      <a:pt x="7109" y="3676"/>
                      <a:pt x="7194" y="3718"/>
                    </a:cubicBezTo>
                    <a:cubicBezTo>
                      <a:pt x="7227" y="3735"/>
                      <a:pt x="7243" y="3760"/>
                      <a:pt x="7233" y="3782"/>
                    </a:cubicBezTo>
                    <a:cubicBezTo>
                      <a:pt x="7222" y="3809"/>
                      <a:pt x="7238" y="3819"/>
                      <a:pt x="7296" y="3819"/>
                    </a:cubicBezTo>
                    <a:cubicBezTo>
                      <a:pt x="7339" y="3819"/>
                      <a:pt x="7388" y="3807"/>
                      <a:pt x="7405" y="3792"/>
                    </a:cubicBezTo>
                    <a:cubicBezTo>
                      <a:pt x="7422" y="3776"/>
                      <a:pt x="7457" y="3769"/>
                      <a:pt x="7482" y="3778"/>
                    </a:cubicBezTo>
                    <a:cubicBezTo>
                      <a:pt x="7522" y="3792"/>
                      <a:pt x="7525" y="3819"/>
                      <a:pt x="7509" y="3956"/>
                    </a:cubicBezTo>
                    <a:cubicBezTo>
                      <a:pt x="7500" y="4044"/>
                      <a:pt x="7500" y="4160"/>
                      <a:pt x="7509" y="4215"/>
                    </a:cubicBezTo>
                    <a:cubicBezTo>
                      <a:pt x="7525" y="4304"/>
                      <a:pt x="7536" y="4314"/>
                      <a:pt x="7612" y="4321"/>
                    </a:cubicBezTo>
                    <a:lnTo>
                      <a:pt x="7696" y="4329"/>
                    </a:lnTo>
                    <a:lnTo>
                      <a:pt x="7696" y="4766"/>
                    </a:lnTo>
                    <a:lnTo>
                      <a:pt x="7696" y="5201"/>
                    </a:lnTo>
                    <a:lnTo>
                      <a:pt x="7535" y="5216"/>
                    </a:lnTo>
                    <a:cubicBezTo>
                      <a:pt x="7446" y="5225"/>
                      <a:pt x="7174" y="5240"/>
                      <a:pt x="6930" y="5249"/>
                    </a:cubicBezTo>
                    <a:cubicBezTo>
                      <a:pt x="6530" y="5264"/>
                      <a:pt x="6474" y="5269"/>
                      <a:pt x="6376" y="5323"/>
                    </a:cubicBezTo>
                    <a:cubicBezTo>
                      <a:pt x="6316" y="5355"/>
                      <a:pt x="6249" y="5403"/>
                      <a:pt x="6225" y="5429"/>
                    </a:cubicBezTo>
                    <a:cubicBezTo>
                      <a:pt x="6179" y="5478"/>
                      <a:pt x="6119" y="5716"/>
                      <a:pt x="6119" y="5854"/>
                    </a:cubicBezTo>
                    <a:cubicBezTo>
                      <a:pt x="6119" y="5927"/>
                      <a:pt x="6108" y="5943"/>
                      <a:pt x="6027" y="5974"/>
                    </a:cubicBezTo>
                    <a:cubicBezTo>
                      <a:pt x="5970" y="5996"/>
                      <a:pt x="5926" y="6033"/>
                      <a:pt x="5918" y="6067"/>
                    </a:cubicBezTo>
                    <a:cubicBezTo>
                      <a:pt x="5910" y="6098"/>
                      <a:pt x="5895" y="6447"/>
                      <a:pt x="5884" y="6844"/>
                    </a:cubicBezTo>
                    <a:lnTo>
                      <a:pt x="5863" y="7567"/>
                    </a:lnTo>
                    <a:lnTo>
                      <a:pt x="5709" y="7588"/>
                    </a:lnTo>
                    <a:lnTo>
                      <a:pt x="5556" y="7609"/>
                    </a:lnTo>
                    <a:lnTo>
                      <a:pt x="5422" y="7474"/>
                    </a:lnTo>
                    <a:cubicBezTo>
                      <a:pt x="5256" y="7306"/>
                      <a:pt x="5117" y="7255"/>
                      <a:pt x="4966" y="7304"/>
                    </a:cubicBezTo>
                    <a:cubicBezTo>
                      <a:pt x="4779" y="7365"/>
                      <a:pt x="4611" y="7555"/>
                      <a:pt x="4611" y="7706"/>
                    </a:cubicBezTo>
                    <a:cubicBezTo>
                      <a:pt x="4611" y="7844"/>
                      <a:pt x="4648" y="7910"/>
                      <a:pt x="4788" y="8035"/>
                    </a:cubicBezTo>
                    <a:cubicBezTo>
                      <a:pt x="4894" y="8128"/>
                      <a:pt x="4908" y="8152"/>
                      <a:pt x="4885" y="8191"/>
                    </a:cubicBezTo>
                    <a:cubicBezTo>
                      <a:pt x="4860" y="8232"/>
                      <a:pt x="4827" y="8238"/>
                      <a:pt x="4592" y="8232"/>
                    </a:cubicBezTo>
                    <a:cubicBezTo>
                      <a:pt x="4446" y="8228"/>
                      <a:pt x="4291" y="8234"/>
                      <a:pt x="4247" y="8245"/>
                    </a:cubicBezTo>
                    <a:cubicBezTo>
                      <a:pt x="4172" y="8265"/>
                      <a:pt x="4165" y="8277"/>
                      <a:pt x="4153" y="8402"/>
                    </a:cubicBezTo>
                    <a:lnTo>
                      <a:pt x="4140" y="8537"/>
                    </a:lnTo>
                    <a:lnTo>
                      <a:pt x="3985" y="8553"/>
                    </a:lnTo>
                    <a:cubicBezTo>
                      <a:pt x="3882" y="8563"/>
                      <a:pt x="3794" y="8590"/>
                      <a:pt x="3726" y="8634"/>
                    </a:cubicBezTo>
                    <a:cubicBezTo>
                      <a:pt x="3670" y="8670"/>
                      <a:pt x="3601" y="8700"/>
                      <a:pt x="3571" y="8700"/>
                    </a:cubicBezTo>
                    <a:cubicBezTo>
                      <a:pt x="3494" y="8700"/>
                      <a:pt x="3254" y="8777"/>
                      <a:pt x="3230" y="8810"/>
                    </a:cubicBezTo>
                    <a:cubicBezTo>
                      <a:pt x="3219" y="8825"/>
                      <a:pt x="3210" y="8939"/>
                      <a:pt x="3209" y="9063"/>
                    </a:cubicBezTo>
                    <a:cubicBezTo>
                      <a:pt x="3209" y="9187"/>
                      <a:pt x="3203" y="9296"/>
                      <a:pt x="3193" y="9305"/>
                    </a:cubicBezTo>
                    <a:cubicBezTo>
                      <a:pt x="3183" y="9314"/>
                      <a:pt x="3150" y="9302"/>
                      <a:pt x="3122" y="9278"/>
                    </a:cubicBezTo>
                    <a:cubicBezTo>
                      <a:pt x="3093" y="9254"/>
                      <a:pt x="3062" y="9240"/>
                      <a:pt x="3053" y="9247"/>
                    </a:cubicBezTo>
                    <a:cubicBezTo>
                      <a:pt x="3043" y="9254"/>
                      <a:pt x="3032" y="9138"/>
                      <a:pt x="3027" y="8990"/>
                    </a:cubicBezTo>
                    <a:cubicBezTo>
                      <a:pt x="3020" y="8733"/>
                      <a:pt x="3023" y="8717"/>
                      <a:pt x="3088" y="8645"/>
                    </a:cubicBezTo>
                    <a:cubicBezTo>
                      <a:pt x="3184" y="8540"/>
                      <a:pt x="3198" y="8465"/>
                      <a:pt x="3142" y="8352"/>
                    </a:cubicBezTo>
                    <a:cubicBezTo>
                      <a:pt x="3098" y="8260"/>
                      <a:pt x="3081" y="8251"/>
                      <a:pt x="2781" y="8153"/>
                    </a:cubicBezTo>
                    <a:cubicBezTo>
                      <a:pt x="2421" y="8035"/>
                      <a:pt x="2392" y="8030"/>
                      <a:pt x="2249" y="8073"/>
                    </a:cubicBezTo>
                    <a:cubicBezTo>
                      <a:pt x="2161" y="8100"/>
                      <a:pt x="2130" y="8099"/>
                      <a:pt x="2044" y="8066"/>
                    </a:cubicBezTo>
                    <a:cubicBezTo>
                      <a:pt x="1989" y="8044"/>
                      <a:pt x="1944" y="8015"/>
                      <a:pt x="1944" y="8000"/>
                    </a:cubicBezTo>
                    <a:cubicBezTo>
                      <a:pt x="1944" y="7985"/>
                      <a:pt x="2004" y="7841"/>
                      <a:pt x="2078" y="7679"/>
                    </a:cubicBezTo>
                    <a:cubicBezTo>
                      <a:pt x="2226" y="7356"/>
                      <a:pt x="2243" y="7241"/>
                      <a:pt x="2160" y="7132"/>
                    </a:cubicBezTo>
                    <a:cubicBezTo>
                      <a:pt x="2104" y="7060"/>
                      <a:pt x="1970" y="6989"/>
                      <a:pt x="1860" y="6973"/>
                    </a:cubicBezTo>
                    <a:cubicBezTo>
                      <a:pt x="1816" y="6967"/>
                      <a:pt x="1791" y="6942"/>
                      <a:pt x="1775" y="6884"/>
                    </a:cubicBezTo>
                    <a:cubicBezTo>
                      <a:pt x="1756" y="6819"/>
                      <a:pt x="1726" y="6792"/>
                      <a:pt x="1612" y="6745"/>
                    </a:cubicBezTo>
                    <a:cubicBezTo>
                      <a:pt x="1349" y="6638"/>
                      <a:pt x="1153" y="6598"/>
                      <a:pt x="1045" y="6631"/>
                    </a:cubicBezTo>
                    <a:cubicBezTo>
                      <a:pt x="934" y="6665"/>
                      <a:pt x="851" y="6751"/>
                      <a:pt x="825" y="6859"/>
                    </a:cubicBezTo>
                    <a:cubicBezTo>
                      <a:pt x="811" y="6919"/>
                      <a:pt x="824" y="6962"/>
                      <a:pt x="890" y="7060"/>
                    </a:cubicBezTo>
                    <a:cubicBezTo>
                      <a:pt x="958" y="7161"/>
                      <a:pt x="972" y="7203"/>
                      <a:pt x="959" y="7277"/>
                    </a:cubicBezTo>
                    <a:cubicBezTo>
                      <a:pt x="951" y="7327"/>
                      <a:pt x="934" y="7521"/>
                      <a:pt x="921" y="7708"/>
                    </a:cubicBezTo>
                    <a:cubicBezTo>
                      <a:pt x="909" y="7895"/>
                      <a:pt x="889" y="8063"/>
                      <a:pt x="877" y="8081"/>
                    </a:cubicBezTo>
                    <a:cubicBezTo>
                      <a:pt x="866" y="8099"/>
                      <a:pt x="805" y="8176"/>
                      <a:pt x="744" y="8251"/>
                    </a:cubicBezTo>
                    <a:cubicBezTo>
                      <a:pt x="577" y="8454"/>
                      <a:pt x="416" y="8713"/>
                      <a:pt x="365" y="8858"/>
                    </a:cubicBezTo>
                    <a:cubicBezTo>
                      <a:pt x="340" y="8928"/>
                      <a:pt x="315" y="8996"/>
                      <a:pt x="306" y="9009"/>
                    </a:cubicBezTo>
                    <a:cubicBezTo>
                      <a:pt x="298" y="9022"/>
                      <a:pt x="289" y="9056"/>
                      <a:pt x="286" y="9084"/>
                    </a:cubicBezTo>
                    <a:cubicBezTo>
                      <a:pt x="282" y="9112"/>
                      <a:pt x="260" y="9203"/>
                      <a:pt x="237" y="9285"/>
                    </a:cubicBezTo>
                    <a:cubicBezTo>
                      <a:pt x="152" y="9591"/>
                      <a:pt x="57" y="10082"/>
                      <a:pt x="33" y="10350"/>
                    </a:cubicBezTo>
                    <a:cubicBezTo>
                      <a:pt x="18" y="10503"/>
                      <a:pt x="4" y="10916"/>
                      <a:pt x="1" y="11265"/>
                    </a:cubicBezTo>
                    <a:cubicBezTo>
                      <a:pt x="-3" y="11818"/>
                      <a:pt x="4" y="11935"/>
                      <a:pt x="53" y="12185"/>
                    </a:cubicBezTo>
                    <a:cubicBezTo>
                      <a:pt x="122" y="12527"/>
                      <a:pt x="185" y="12735"/>
                      <a:pt x="319" y="13068"/>
                    </a:cubicBezTo>
                    <a:cubicBezTo>
                      <a:pt x="404" y="13278"/>
                      <a:pt x="441" y="13339"/>
                      <a:pt x="562" y="13451"/>
                    </a:cubicBezTo>
                    <a:cubicBezTo>
                      <a:pt x="640" y="13524"/>
                      <a:pt x="710" y="13607"/>
                      <a:pt x="716" y="13637"/>
                    </a:cubicBezTo>
                    <a:cubicBezTo>
                      <a:pt x="756" y="13817"/>
                      <a:pt x="762" y="13828"/>
                      <a:pt x="813" y="13828"/>
                    </a:cubicBezTo>
                    <a:cubicBezTo>
                      <a:pt x="850" y="13828"/>
                      <a:pt x="872" y="13802"/>
                      <a:pt x="892" y="13735"/>
                    </a:cubicBezTo>
                    <a:cubicBezTo>
                      <a:pt x="908" y="13684"/>
                      <a:pt x="919" y="13628"/>
                      <a:pt x="919" y="13612"/>
                    </a:cubicBezTo>
                    <a:cubicBezTo>
                      <a:pt x="919" y="13595"/>
                      <a:pt x="962" y="13552"/>
                      <a:pt x="1013" y="13513"/>
                    </a:cubicBezTo>
                    <a:cubicBezTo>
                      <a:pt x="1215" y="13360"/>
                      <a:pt x="1526" y="12909"/>
                      <a:pt x="1580" y="12695"/>
                    </a:cubicBezTo>
                    <a:cubicBezTo>
                      <a:pt x="1584" y="12682"/>
                      <a:pt x="1638" y="12530"/>
                      <a:pt x="1699" y="12359"/>
                    </a:cubicBezTo>
                    <a:cubicBezTo>
                      <a:pt x="1968" y="11611"/>
                      <a:pt x="2066" y="10502"/>
                      <a:pt x="1942" y="9604"/>
                    </a:cubicBezTo>
                    <a:cubicBezTo>
                      <a:pt x="1873" y="9102"/>
                      <a:pt x="1633" y="8468"/>
                      <a:pt x="1425" y="8236"/>
                    </a:cubicBezTo>
                    <a:lnTo>
                      <a:pt x="1317" y="8114"/>
                    </a:lnTo>
                    <a:lnTo>
                      <a:pt x="1331" y="7760"/>
                    </a:lnTo>
                    <a:cubicBezTo>
                      <a:pt x="1340" y="7549"/>
                      <a:pt x="1336" y="7398"/>
                      <a:pt x="1321" y="7389"/>
                    </a:cubicBezTo>
                    <a:cubicBezTo>
                      <a:pt x="1267" y="7358"/>
                      <a:pt x="1355" y="7306"/>
                      <a:pt x="1436" y="7321"/>
                    </a:cubicBezTo>
                    <a:cubicBezTo>
                      <a:pt x="1485" y="7330"/>
                      <a:pt x="1554" y="7319"/>
                      <a:pt x="1618" y="7292"/>
                    </a:cubicBezTo>
                    <a:cubicBezTo>
                      <a:pt x="1713" y="7253"/>
                      <a:pt x="1729" y="7254"/>
                      <a:pt x="1806" y="7290"/>
                    </a:cubicBezTo>
                    <a:lnTo>
                      <a:pt x="1888" y="7329"/>
                    </a:lnTo>
                    <a:lnTo>
                      <a:pt x="1791" y="7536"/>
                    </a:lnTo>
                    <a:cubicBezTo>
                      <a:pt x="1571" y="8008"/>
                      <a:pt x="1563" y="8048"/>
                      <a:pt x="1635" y="8176"/>
                    </a:cubicBezTo>
                    <a:cubicBezTo>
                      <a:pt x="1666" y="8232"/>
                      <a:pt x="1719" y="8264"/>
                      <a:pt x="1879" y="8319"/>
                    </a:cubicBezTo>
                    <a:cubicBezTo>
                      <a:pt x="2050" y="8377"/>
                      <a:pt x="2090" y="8400"/>
                      <a:pt x="2120" y="8464"/>
                    </a:cubicBezTo>
                    <a:cubicBezTo>
                      <a:pt x="2151" y="8532"/>
                      <a:pt x="2183" y="8548"/>
                      <a:pt x="2406" y="8611"/>
                    </a:cubicBezTo>
                    <a:cubicBezTo>
                      <a:pt x="2544" y="8649"/>
                      <a:pt x="2672" y="8692"/>
                      <a:pt x="2691" y="8705"/>
                    </a:cubicBezTo>
                    <a:cubicBezTo>
                      <a:pt x="2734" y="8736"/>
                      <a:pt x="2739" y="9424"/>
                      <a:pt x="2697" y="9463"/>
                    </a:cubicBezTo>
                    <a:cubicBezTo>
                      <a:pt x="2680" y="9479"/>
                      <a:pt x="2667" y="9660"/>
                      <a:pt x="2664" y="9919"/>
                    </a:cubicBezTo>
                    <a:lnTo>
                      <a:pt x="2657" y="10352"/>
                    </a:lnTo>
                    <a:lnTo>
                      <a:pt x="3021" y="10410"/>
                    </a:lnTo>
                    <a:cubicBezTo>
                      <a:pt x="3221" y="10442"/>
                      <a:pt x="3404" y="10460"/>
                      <a:pt x="3429" y="10453"/>
                    </a:cubicBezTo>
                    <a:cubicBezTo>
                      <a:pt x="3592" y="10406"/>
                      <a:pt x="3737" y="10402"/>
                      <a:pt x="3791" y="10443"/>
                    </a:cubicBezTo>
                    <a:cubicBezTo>
                      <a:pt x="3814" y="10461"/>
                      <a:pt x="3829" y="10744"/>
                      <a:pt x="3843" y="11479"/>
                    </a:cubicBezTo>
                    <a:lnTo>
                      <a:pt x="3864" y="12490"/>
                    </a:lnTo>
                    <a:lnTo>
                      <a:pt x="3939" y="12552"/>
                    </a:lnTo>
                    <a:cubicBezTo>
                      <a:pt x="3986" y="12590"/>
                      <a:pt x="4018" y="12646"/>
                      <a:pt x="4023" y="12693"/>
                    </a:cubicBezTo>
                    <a:cubicBezTo>
                      <a:pt x="4034" y="12798"/>
                      <a:pt x="4141" y="12818"/>
                      <a:pt x="4180" y="12722"/>
                    </a:cubicBezTo>
                    <a:cubicBezTo>
                      <a:pt x="4208" y="12654"/>
                      <a:pt x="4258" y="12642"/>
                      <a:pt x="4343" y="12684"/>
                    </a:cubicBezTo>
                    <a:cubicBezTo>
                      <a:pt x="4393" y="12709"/>
                      <a:pt x="4395" y="12748"/>
                      <a:pt x="4395" y="13799"/>
                    </a:cubicBezTo>
                    <a:cubicBezTo>
                      <a:pt x="4395" y="14398"/>
                      <a:pt x="4409" y="15217"/>
                      <a:pt x="4425" y="15620"/>
                    </a:cubicBezTo>
                    <a:cubicBezTo>
                      <a:pt x="4449" y="16266"/>
                      <a:pt x="4448" y="16356"/>
                      <a:pt x="4412" y="16389"/>
                    </a:cubicBezTo>
                    <a:cubicBezTo>
                      <a:pt x="4385" y="16415"/>
                      <a:pt x="4369" y="16415"/>
                      <a:pt x="4347" y="16403"/>
                    </a:cubicBezTo>
                    <a:cubicBezTo>
                      <a:pt x="4321" y="16419"/>
                      <a:pt x="4294" y="16432"/>
                      <a:pt x="4270" y="16440"/>
                    </a:cubicBezTo>
                    <a:cubicBezTo>
                      <a:pt x="4261" y="16446"/>
                      <a:pt x="4260" y="16450"/>
                      <a:pt x="4245" y="16459"/>
                    </a:cubicBezTo>
                    <a:cubicBezTo>
                      <a:pt x="4202" y="16484"/>
                      <a:pt x="4155" y="16519"/>
                      <a:pt x="4140" y="16536"/>
                    </a:cubicBezTo>
                    <a:cubicBezTo>
                      <a:pt x="4139" y="16537"/>
                      <a:pt x="4137" y="16539"/>
                      <a:pt x="4136" y="16540"/>
                    </a:cubicBezTo>
                    <a:cubicBezTo>
                      <a:pt x="4129" y="16553"/>
                      <a:pt x="4118" y="16559"/>
                      <a:pt x="4111" y="16556"/>
                    </a:cubicBezTo>
                    <a:cubicBezTo>
                      <a:pt x="4093" y="16566"/>
                      <a:pt x="4073" y="16575"/>
                      <a:pt x="4052" y="16579"/>
                    </a:cubicBezTo>
                    <a:cubicBezTo>
                      <a:pt x="4019" y="16585"/>
                      <a:pt x="3777" y="16691"/>
                      <a:pt x="3513" y="16815"/>
                    </a:cubicBezTo>
                    <a:cubicBezTo>
                      <a:pt x="3141" y="16989"/>
                      <a:pt x="3005" y="17068"/>
                      <a:pt x="2904" y="17163"/>
                    </a:cubicBezTo>
                    <a:cubicBezTo>
                      <a:pt x="2775" y="17284"/>
                      <a:pt x="2774" y="17287"/>
                      <a:pt x="2743" y="17518"/>
                    </a:cubicBezTo>
                    <a:cubicBezTo>
                      <a:pt x="2730" y="17615"/>
                      <a:pt x="2712" y="17682"/>
                      <a:pt x="2697" y="17717"/>
                    </a:cubicBezTo>
                    <a:cubicBezTo>
                      <a:pt x="2706" y="17781"/>
                      <a:pt x="2709" y="17886"/>
                      <a:pt x="2712" y="18075"/>
                    </a:cubicBezTo>
                    <a:cubicBezTo>
                      <a:pt x="2714" y="18238"/>
                      <a:pt x="2722" y="18360"/>
                      <a:pt x="2728" y="18425"/>
                    </a:cubicBezTo>
                    <a:cubicBezTo>
                      <a:pt x="2745" y="18460"/>
                      <a:pt x="2788" y="18523"/>
                      <a:pt x="2833" y="18570"/>
                    </a:cubicBezTo>
                    <a:lnTo>
                      <a:pt x="2919" y="18657"/>
                    </a:lnTo>
                    <a:lnTo>
                      <a:pt x="2858" y="18877"/>
                    </a:lnTo>
                    <a:cubicBezTo>
                      <a:pt x="2821" y="19010"/>
                      <a:pt x="2800" y="19161"/>
                      <a:pt x="2797" y="19299"/>
                    </a:cubicBezTo>
                    <a:cubicBezTo>
                      <a:pt x="2797" y="19318"/>
                      <a:pt x="2799" y="19328"/>
                      <a:pt x="2799" y="19345"/>
                    </a:cubicBezTo>
                    <a:cubicBezTo>
                      <a:pt x="2800" y="19413"/>
                      <a:pt x="2806" y="19474"/>
                      <a:pt x="2816" y="19529"/>
                    </a:cubicBezTo>
                    <a:cubicBezTo>
                      <a:pt x="2825" y="19569"/>
                      <a:pt x="2835" y="19608"/>
                      <a:pt x="2854" y="19652"/>
                    </a:cubicBezTo>
                    <a:cubicBezTo>
                      <a:pt x="2926" y="19818"/>
                      <a:pt x="2981" y="19866"/>
                      <a:pt x="3161" y="19915"/>
                    </a:cubicBezTo>
                    <a:cubicBezTo>
                      <a:pt x="3281" y="19948"/>
                      <a:pt x="3305" y="19949"/>
                      <a:pt x="3377" y="19915"/>
                    </a:cubicBezTo>
                    <a:cubicBezTo>
                      <a:pt x="3453" y="19879"/>
                      <a:pt x="3459" y="19879"/>
                      <a:pt x="3525" y="19940"/>
                    </a:cubicBezTo>
                    <a:cubicBezTo>
                      <a:pt x="3541" y="19955"/>
                      <a:pt x="3563" y="19967"/>
                      <a:pt x="3584" y="19979"/>
                    </a:cubicBezTo>
                    <a:cubicBezTo>
                      <a:pt x="3601" y="19987"/>
                      <a:pt x="3615" y="19995"/>
                      <a:pt x="3632" y="20002"/>
                    </a:cubicBezTo>
                    <a:cubicBezTo>
                      <a:pt x="3649" y="20010"/>
                      <a:pt x="3666" y="20016"/>
                      <a:pt x="3684" y="20022"/>
                    </a:cubicBezTo>
                    <a:cubicBezTo>
                      <a:pt x="3690" y="20023"/>
                      <a:pt x="3696" y="20026"/>
                      <a:pt x="3701" y="20027"/>
                    </a:cubicBezTo>
                    <a:cubicBezTo>
                      <a:pt x="3759" y="20043"/>
                      <a:pt x="3818" y="20050"/>
                      <a:pt x="3868" y="20043"/>
                    </a:cubicBezTo>
                    <a:cubicBezTo>
                      <a:pt x="3912" y="20033"/>
                      <a:pt x="3963" y="20014"/>
                      <a:pt x="4006" y="19991"/>
                    </a:cubicBezTo>
                    <a:cubicBezTo>
                      <a:pt x="4040" y="19972"/>
                      <a:pt x="4069" y="19950"/>
                      <a:pt x="4098" y="19927"/>
                    </a:cubicBezTo>
                    <a:cubicBezTo>
                      <a:pt x="4106" y="19919"/>
                      <a:pt x="4107" y="19921"/>
                      <a:pt x="4115" y="19913"/>
                    </a:cubicBezTo>
                    <a:cubicBezTo>
                      <a:pt x="4195" y="19835"/>
                      <a:pt x="4280" y="19703"/>
                      <a:pt x="4349" y="19563"/>
                    </a:cubicBezTo>
                    <a:cubicBezTo>
                      <a:pt x="4380" y="19495"/>
                      <a:pt x="4413" y="19413"/>
                      <a:pt x="4450" y="19320"/>
                    </a:cubicBezTo>
                    <a:cubicBezTo>
                      <a:pt x="4471" y="19254"/>
                      <a:pt x="4486" y="19193"/>
                      <a:pt x="4487" y="19146"/>
                    </a:cubicBezTo>
                    <a:cubicBezTo>
                      <a:pt x="4490" y="19058"/>
                      <a:pt x="4554" y="19038"/>
                      <a:pt x="4680" y="19086"/>
                    </a:cubicBezTo>
                    <a:cubicBezTo>
                      <a:pt x="4723" y="19102"/>
                      <a:pt x="4769" y="19113"/>
                      <a:pt x="4780" y="19111"/>
                    </a:cubicBezTo>
                    <a:cubicBezTo>
                      <a:pt x="4792" y="19109"/>
                      <a:pt x="4913" y="19137"/>
                      <a:pt x="5050" y="19173"/>
                    </a:cubicBezTo>
                    <a:cubicBezTo>
                      <a:pt x="5187" y="19209"/>
                      <a:pt x="5334" y="19238"/>
                      <a:pt x="5378" y="19241"/>
                    </a:cubicBezTo>
                    <a:cubicBezTo>
                      <a:pt x="5423" y="19243"/>
                      <a:pt x="5460" y="19259"/>
                      <a:pt x="5460" y="19275"/>
                    </a:cubicBezTo>
                    <a:cubicBezTo>
                      <a:pt x="5460" y="19291"/>
                      <a:pt x="5472" y="19315"/>
                      <a:pt x="5487" y="19328"/>
                    </a:cubicBezTo>
                    <a:cubicBezTo>
                      <a:pt x="5523" y="19359"/>
                      <a:pt x="6837" y="19601"/>
                      <a:pt x="7265" y="19654"/>
                    </a:cubicBezTo>
                    <a:cubicBezTo>
                      <a:pt x="7383" y="19669"/>
                      <a:pt x="7602" y="19698"/>
                      <a:pt x="7750" y="19718"/>
                    </a:cubicBezTo>
                    <a:cubicBezTo>
                      <a:pt x="8371" y="19802"/>
                      <a:pt x="8621" y="19829"/>
                      <a:pt x="9302" y="19890"/>
                    </a:cubicBezTo>
                    <a:cubicBezTo>
                      <a:pt x="9696" y="19925"/>
                      <a:pt x="10169" y="19959"/>
                      <a:pt x="10352" y="19962"/>
                    </a:cubicBezTo>
                    <a:lnTo>
                      <a:pt x="10682" y="19967"/>
                    </a:lnTo>
                    <a:lnTo>
                      <a:pt x="10701" y="20033"/>
                    </a:lnTo>
                    <a:cubicBezTo>
                      <a:pt x="10712" y="20070"/>
                      <a:pt x="10714" y="20106"/>
                      <a:pt x="10705" y="20114"/>
                    </a:cubicBezTo>
                    <a:cubicBezTo>
                      <a:pt x="10692" y="20126"/>
                      <a:pt x="10684" y="20155"/>
                      <a:pt x="10668" y="20232"/>
                    </a:cubicBezTo>
                    <a:cubicBezTo>
                      <a:pt x="10662" y="20259"/>
                      <a:pt x="10664" y="20272"/>
                      <a:pt x="10655" y="20308"/>
                    </a:cubicBezTo>
                    <a:cubicBezTo>
                      <a:pt x="10624" y="20426"/>
                      <a:pt x="10607" y="20594"/>
                      <a:pt x="10607" y="20789"/>
                    </a:cubicBezTo>
                    <a:cubicBezTo>
                      <a:pt x="10606" y="21060"/>
                      <a:pt x="10614" y="21100"/>
                      <a:pt x="10678" y="21228"/>
                    </a:cubicBezTo>
                    <a:cubicBezTo>
                      <a:pt x="10756" y="21382"/>
                      <a:pt x="10823" y="21436"/>
                      <a:pt x="10975" y="21462"/>
                    </a:cubicBezTo>
                    <a:cubicBezTo>
                      <a:pt x="11052" y="21475"/>
                      <a:pt x="11097" y="21465"/>
                      <a:pt x="11167" y="21425"/>
                    </a:cubicBezTo>
                    <a:cubicBezTo>
                      <a:pt x="11279" y="21361"/>
                      <a:pt x="11342" y="21359"/>
                      <a:pt x="11364" y="21417"/>
                    </a:cubicBezTo>
                    <a:cubicBezTo>
                      <a:pt x="11387" y="21478"/>
                      <a:pt x="11485" y="21572"/>
                      <a:pt x="11523" y="21572"/>
                    </a:cubicBezTo>
                    <a:cubicBezTo>
                      <a:pt x="11535" y="21572"/>
                      <a:pt x="11548" y="21580"/>
                      <a:pt x="11563" y="21589"/>
                    </a:cubicBezTo>
                    <a:cubicBezTo>
                      <a:pt x="11591" y="21594"/>
                      <a:pt x="11620" y="21597"/>
                      <a:pt x="11648" y="21597"/>
                    </a:cubicBezTo>
                    <a:cubicBezTo>
                      <a:pt x="11762" y="21597"/>
                      <a:pt x="11793" y="21586"/>
                      <a:pt x="11897" y="21496"/>
                    </a:cubicBezTo>
                    <a:cubicBezTo>
                      <a:pt x="11979" y="21427"/>
                      <a:pt x="12037" y="21346"/>
                      <a:pt x="12081" y="21241"/>
                    </a:cubicBezTo>
                    <a:cubicBezTo>
                      <a:pt x="12108" y="21178"/>
                      <a:pt x="12136" y="21135"/>
                      <a:pt x="12157" y="21114"/>
                    </a:cubicBezTo>
                    <a:cubicBezTo>
                      <a:pt x="12156" y="21113"/>
                      <a:pt x="12155" y="21112"/>
                      <a:pt x="12155" y="21112"/>
                    </a:cubicBezTo>
                    <a:cubicBezTo>
                      <a:pt x="12135" y="21101"/>
                      <a:pt x="12133" y="21084"/>
                      <a:pt x="12150" y="21065"/>
                    </a:cubicBezTo>
                    <a:cubicBezTo>
                      <a:pt x="12165" y="21050"/>
                      <a:pt x="12176" y="21029"/>
                      <a:pt x="12178" y="21019"/>
                    </a:cubicBezTo>
                    <a:cubicBezTo>
                      <a:pt x="12179" y="21009"/>
                      <a:pt x="12182" y="20995"/>
                      <a:pt x="12184" y="20988"/>
                    </a:cubicBezTo>
                    <a:cubicBezTo>
                      <a:pt x="12186" y="20981"/>
                      <a:pt x="12191" y="20963"/>
                      <a:pt x="12194" y="20949"/>
                    </a:cubicBezTo>
                    <a:cubicBezTo>
                      <a:pt x="12198" y="20936"/>
                      <a:pt x="12204" y="20922"/>
                      <a:pt x="12207" y="20918"/>
                    </a:cubicBezTo>
                    <a:cubicBezTo>
                      <a:pt x="12214" y="20910"/>
                      <a:pt x="12228" y="20838"/>
                      <a:pt x="12249" y="20688"/>
                    </a:cubicBezTo>
                    <a:cubicBezTo>
                      <a:pt x="12254" y="20654"/>
                      <a:pt x="12258" y="20641"/>
                      <a:pt x="12263" y="20613"/>
                    </a:cubicBezTo>
                    <a:cubicBezTo>
                      <a:pt x="12263" y="20544"/>
                      <a:pt x="12263" y="20481"/>
                      <a:pt x="12263" y="20389"/>
                    </a:cubicBezTo>
                    <a:cubicBezTo>
                      <a:pt x="12264" y="20172"/>
                      <a:pt x="12251" y="20016"/>
                      <a:pt x="12234" y="20016"/>
                    </a:cubicBezTo>
                    <a:cubicBezTo>
                      <a:pt x="12231" y="20016"/>
                      <a:pt x="12224" y="19985"/>
                      <a:pt x="12219" y="19946"/>
                    </a:cubicBezTo>
                    <a:cubicBezTo>
                      <a:pt x="12206" y="19843"/>
                      <a:pt x="12122" y="19722"/>
                      <a:pt x="12035" y="19683"/>
                    </a:cubicBezTo>
                    <a:cubicBezTo>
                      <a:pt x="11937" y="19640"/>
                      <a:pt x="11956" y="19625"/>
                      <a:pt x="12303" y="19455"/>
                    </a:cubicBezTo>
                    <a:cubicBezTo>
                      <a:pt x="12779" y="19222"/>
                      <a:pt x="13017" y="19074"/>
                      <a:pt x="13821" y="18512"/>
                    </a:cubicBezTo>
                    <a:cubicBezTo>
                      <a:pt x="14309" y="18171"/>
                      <a:pt x="14282" y="18181"/>
                      <a:pt x="14282" y="18338"/>
                    </a:cubicBezTo>
                    <a:cubicBezTo>
                      <a:pt x="14282" y="18462"/>
                      <a:pt x="14377" y="18740"/>
                      <a:pt x="14436" y="18788"/>
                    </a:cubicBezTo>
                    <a:cubicBezTo>
                      <a:pt x="14485" y="18828"/>
                      <a:pt x="14660" y="18918"/>
                      <a:pt x="14691" y="18920"/>
                    </a:cubicBezTo>
                    <a:cubicBezTo>
                      <a:pt x="14697" y="18920"/>
                      <a:pt x="14705" y="18925"/>
                      <a:pt x="14712" y="18929"/>
                    </a:cubicBezTo>
                    <a:cubicBezTo>
                      <a:pt x="14723" y="18931"/>
                      <a:pt x="14731" y="18932"/>
                      <a:pt x="14742" y="18935"/>
                    </a:cubicBezTo>
                    <a:cubicBezTo>
                      <a:pt x="14754" y="18939"/>
                      <a:pt x="14767" y="18940"/>
                      <a:pt x="14779" y="18943"/>
                    </a:cubicBezTo>
                    <a:cubicBezTo>
                      <a:pt x="14780" y="18943"/>
                      <a:pt x="14781" y="18943"/>
                      <a:pt x="14781" y="18943"/>
                    </a:cubicBezTo>
                    <a:cubicBezTo>
                      <a:pt x="14799" y="18937"/>
                      <a:pt x="14816" y="18942"/>
                      <a:pt x="14827" y="18953"/>
                    </a:cubicBezTo>
                    <a:cubicBezTo>
                      <a:pt x="14853" y="18958"/>
                      <a:pt x="14883" y="18963"/>
                      <a:pt x="14909" y="18968"/>
                    </a:cubicBezTo>
                    <a:cubicBezTo>
                      <a:pt x="14915" y="18967"/>
                      <a:pt x="14919" y="18969"/>
                      <a:pt x="14926" y="18968"/>
                    </a:cubicBezTo>
                    <a:cubicBezTo>
                      <a:pt x="14968" y="18960"/>
                      <a:pt x="15010" y="18965"/>
                      <a:pt x="15020" y="18980"/>
                    </a:cubicBezTo>
                    <a:cubicBezTo>
                      <a:pt x="15022" y="18982"/>
                      <a:pt x="15016" y="18986"/>
                      <a:pt x="15016" y="18989"/>
                    </a:cubicBezTo>
                    <a:cubicBezTo>
                      <a:pt x="15021" y="18990"/>
                      <a:pt x="15024" y="18992"/>
                      <a:pt x="15030" y="18993"/>
                    </a:cubicBezTo>
                    <a:cubicBezTo>
                      <a:pt x="15056" y="18989"/>
                      <a:pt x="15077" y="18984"/>
                      <a:pt x="15129" y="18984"/>
                    </a:cubicBezTo>
                    <a:cubicBezTo>
                      <a:pt x="15216" y="18984"/>
                      <a:pt x="15291" y="18968"/>
                      <a:pt x="15334" y="18941"/>
                    </a:cubicBezTo>
                    <a:cubicBezTo>
                      <a:pt x="15370" y="18917"/>
                      <a:pt x="15403" y="18899"/>
                      <a:pt x="15407" y="18902"/>
                    </a:cubicBezTo>
                    <a:cubicBezTo>
                      <a:pt x="15427" y="18919"/>
                      <a:pt x="15494" y="18905"/>
                      <a:pt x="15488" y="18885"/>
                    </a:cubicBezTo>
                    <a:cubicBezTo>
                      <a:pt x="15487" y="18882"/>
                      <a:pt x="15494" y="18874"/>
                      <a:pt x="15497" y="18869"/>
                    </a:cubicBezTo>
                    <a:cubicBezTo>
                      <a:pt x="15491" y="18866"/>
                      <a:pt x="15484" y="18864"/>
                      <a:pt x="15480" y="18858"/>
                    </a:cubicBezTo>
                    <a:cubicBezTo>
                      <a:pt x="15470" y="18844"/>
                      <a:pt x="15474" y="18818"/>
                      <a:pt x="15488" y="18802"/>
                    </a:cubicBezTo>
                    <a:cubicBezTo>
                      <a:pt x="15502" y="18785"/>
                      <a:pt x="15516" y="18755"/>
                      <a:pt x="15518" y="18734"/>
                    </a:cubicBezTo>
                    <a:cubicBezTo>
                      <a:pt x="15519" y="18714"/>
                      <a:pt x="15551" y="18601"/>
                      <a:pt x="15591" y="18485"/>
                    </a:cubicBezTo>
                    <a:cubicBezTo>
                      <a:pt x="15650" y="18312"/>
                      <a:pt x="15666" y="18213"/>
                      <a:pt x="15674" y="17949"/>
                    </a:cubicBezTo>
                    <a:cubicBezTo>
                      <a:pt x="15680" y="17771"/>
                      <a:pt x="15676" y="17608"/>
                      <a:pt x="15666" y="17588"/>
                    </a:cubicBezTo>
                    <a:cubicBezTo>
                      <a:pt x="15656" y="17567"/>
                      <a:pt x="15642" y="17530"/>
                      <a:pt x="15637" y="17503"/>
                    </a:cubicBezTo>
                    <a:cubicBezTo>
                      <a:pt x="15631" y="17476"/>
                      <a:pt x="15610" y="17427"/>
                      <a:pt x="15587" y="17395"/>
                    </a:cubicBezTo>
                    <a:lnTo>
                      <a:pt x="15545" y="17335"/>
                    </a:lnTo>
                    <a:lnTo>
                      <a:pt x="15482" y="17389"/>
                    </a:lnTo>
                    <a:cubicBezTo>
                      <a:pt x="15432" y="17432"/>
                      <a:pt x="15417" y="17436"/>
                      <a:pt x="15392" y="17408"/>
                    </a:cubicBezTo>
                    <a:cubicBezTo>
                      <a:pt x="15371" y="17385"/>
                      <a:pt x="15371" y="17366"/>
                      <a:pt x="15390" y="17348"/>
                    </a:cubicBezTo>
                    <a:cubicBezTo>
                      <a:pt x="15426" y="17315"/>
                      <a:pt x="15441" y="17062"/>
                      <a:pt x="15409" y="17023"/>
                    </a:cubicBezTo>
                    <a:cubicBezTo>
                      <a:pt x="15394" y="17006"/>
                      <a:pt x="15393" y="16975"/>
                      <a:pt x="15409" y="16948"/>
                    </a:cubicBezTo>
                    <a:cubicBezTo>
                      <a:pt x="15423" y="16923"/>
                      <a:pt x="15434" y="16822"/>
                      <a:pt x="15434" y="16722"/>
                    </a:cubicBezTo>
                    <a:cubicBezTo>
                      <a:pt x="15434" y="16638"/>
                      <a:pt x="15445" y="16569"/>
                      <a:pt x="15457" y="16536"/>
                    </a:cubicBezTo>
                    <a:cubicBezTo>
                      <a:pt x="15452" y="16437"/>
                      <a:pt x="15443" y="16351"/>
                      <a:pt x="15434" y="16333"/>
                    </a:cubicBezTo>
                    <a:cubicBezTo>
                      <a:pt x="15409" y="16330"/>
                      <a:pt x="15373" y="16314"/>
                      <a:pt x="15350" y="16297"/>
                    </a:cubicBezTo>
                    <a:cubicBezTo>
                      <a:pt x="15327" y="16278"/>
                      <a:pt x="15290" y="16270"/>
                      <a:pt x="15269" y="16277"/>
                    </a:cubicBezTo>
                    <a:cubicBezTo>
                      <a:pt x="15248" y="16285"/>
                      <a:pt x="15223" y="16284"/>
                      <a:pt x="15214" y="16275"/>
                    </a:cubicBezTo>
                    <a:cubicBezTo>
                      <a:pt x="15205" y="16267"/>
                      <a:pt x="15175" y="16258"/>
                      <a:pt x="15149" y="16256"/>
                    </a:cubicBezTo>
                    <a:cubicBezTo>
                      <a:pt x="15048" y="16248"/>
                      <a:pt x="14912" y="16210"/>
                      <a:pt x="14855" y="16175"/>
                    </a:cubicBezTo>
                    <a:cubicBezTo>
                      <a:pt x="14837" y="16164"/>
                      <a:pt x="14825" y="16148"/>
                      <a:pt x="14815" y="16128"/>
                    </a:cubicBezTo>
                    <a:cubicBezTo>
                      <a:pt x="14813" y="16131"/>
                      <a:pt x="14811" y="16139"/>
                      <a:pt x="14809" y="16138"/>
                    </a:cubicBezTo>
                    <a:cubicBezTo>
                      <a:pt x="14776" y="16130"/>
                      <a:pt x="14775" y="15894"/>
                      <a:pt x="14804" y="12659"/>
                    </a:cubicBezTo>
                    <a:cubicBezTo>
                      <a:pt x="14817" y="11296"/>
                      <a:pt x="14834" y="10172"/>
                      <a:pt x="14844" y="10163"/>
                    </a:cubicBezTo>
                    <a:cubicBezTo>
                      <a:pt x="14854" y="10154"/>
                      <a:pt x="15000" y="10140"/>
                      <a:pt x="15170" y="10130"/>
                    </a:cubicBezTo>
                    <a:cubicBezTo>
                      <a:pt x="15458" y="10114"/>
                      <a:pt x="15559" y="10093"/>
                      <a:pt x="15898" y="9983"/>
                    </a:cubicBezTo>
                    <a:cubicBezTo>
                      <a:pt x="15965" y="9962"/>
                      <a:pt x="16166" y="9930"/>
                      <a:pt x="16344" y="9914"/>
                    </a:cubicBezTo>
                    <a:lnTo>
                      <a:pt x="16666" y="9883"/>
                    </a:lnTo>
                    <a:lnTo>
                      <a:pt x="16683" y="9788"/>
                    </a:lnTo>
                    <a:cubicBezTo>
                      <a:pt x="16692" y="9736"/>
                      <a:pt x="16709" y="9684"/>
                      <a:pt x="16722" y="9672"/>
                    </a:cubicBezTo>
                    <a:cubicBezTo>
                      <a:pt x="16746" y="9651"/>
                      <a:pt x="17834" y="9258"/>
                      <a:pt x="18036" y="9198"/>
                    </a:cubicBezTo>
                    <a:cubicBezTo>
                      <a:pt x="18235" y="9139"/>
                      <a:pt x="18264" y="8950"/>
                      <a:pt x="18086" y="8881"/>
                    </a:cubicBezTo>
                    <a:cubicBezTo>
                      <a:pt x="18026" y="8858"/>
                      <a:pt x="17518" y="8805"/>
                      <a:pt x="16710" y="8734"/>
                    </a:cubicBezTo>
                    <a:cubicBezTo>
                      <a:pt x="15303" y="8612"/>
                      <a:pt x="14933" y="8573"/>
                      <a:pt x="14882" y="8543"/>
                    </a:cubicBezTo>
                    <a:cubicBezTo>
                      <a:pt x="14834" y="8514"/>
                      <a:pt x="14834" y="7517"/>
                      <a:pt x="14882" y="7490"/>
                    </a:cubicBezTo>
                    <a:cubicBezTo>
                      <a:pt x="14900" y="7479"/>
                      <a:pt x="14960" y="7472"/>
                      <a:pt x="15016" y="7476"/>
                    </a:cubicBezTo>
                    <a:lnTo>
                      <a:pt x="15118" y="7484"/>
                    </a:lnTo>
                    <a:lnTo>
                      <a:pt x="15120" y="5769"/>
                    </a:lnTo>
                    <a:cubicBezTo>
                      <a:pt x="15122" y="4827"/>
                      <a:pt x="15132" y="3804"/>
                      <a:pt x="15141" y="3496"/>
                    </a:cubicBezTo>
                    <a:lnTo>
                      <a:pt x="15158" y="2935"/>
                    </a:lnTo>
                    <a:lnTo>
                      <a:pt x="15279" y="2935"/>
                    </a:lnTo>
                    <a:lnTo>
                      <a:pt x="15400" y="2935"/>
                    </a:lnTo>
                    <a:lnTo>
                      <a:pt x="15392" y="3944"/>
                    </a:lnTo>
                    <a:cubicBezTo>
                      <a:pt x="15387" y="4592"/>
                      <a:pt x="15394" y="4965"/>
                      <a:pt x="15411" y="4988"/>
                    </a:cubicBezTo>
                    <a:cubicBezTo>
                      <a:pt x="15431" y="5015"/>
                      <a:pt x="15524" y="5028"/>
                      <a:pt x="15756" y="5040"/>
                    </a:cubicBezTo>
                    <a:cubicBezTo>
                      <a:pt x="15931" y="5049"/>
                      <a:pt x="16081" y="5053"/>
                      <a:pt x="16091" y="5048"/>
                    </a:cubicBezTo>
                    <a:cubicBezTo>
                      <a:pt x="16106" y="5040"/>
                      <a:pt x="18203" y="5098"/>
                      <a:pt x="20075" y="5156"/>
                    </a:cubicBezTo>
                    <a:cubicBezTo>
                      <a:pt x="20423" y="5167"/>
                      <a:pt x="20878" y="5176"/>
                      <a:pt x="21085" y="5176"/>
                    </a:cubicBezTo>
                    <a:lnTo>
                      <a:pt x="21461" y="5176"/>
                    </a:lnTo>
                    <a:lnTo>
                      <a:pt x="21499" y="5077"/>
                    </a:lnTo>
                    <a:cubicBezTo>
                      <a:pt x="21575" y="4870"/>
                      <a:pt x="21593" y="4366"/>
                      <a:pt x="21595" y="2462"/>
                    </a:cubicBezTo>
                    <a:cubicBezTo>
                      <a:pt x="21597" y="902"/>
                      <a:pt x="21589" y="511"/>
                      <a:pt x="21558" y="357"/>
                    </a:cubicBezTo>
                    <a:lnTo>
                      <a:pt x="21520" y="165"/>
                    </a:lnTo>
                    <a:lnTo>
                      <a:pt x="21181" y="150"/>
                    </a:lnTo>
                    <a:cubicBezTo>
                      <a:pt x="20453" y="115"/>
                      <a:pt x="15561" y="145"/>
                      <a:pt x="15492" y="184"/>
                    </a:cubicBezTo>
                    <a:cubicBezTo>
                      <a:pt x="15470" y="198"/>
                      <a:pt x="15455" y="527"/>
                      <a:pt x="15438" y="1369"/>
                    </a:cubicBezTo>
                    <a:cubicBezTo>
                      <a:pt x="15425" y="2011"/>
                      <a:pt x="15404" y="2543"/>
                      <a:pt x="15392" y="2554"/>
                    </a:cubicBezTo>
                    <a:cubicBezTo>
                      <a:pt x="15380" y="2566"/>
                      <a:pt x="15323" y="2566"/>
                      <a:pt x="15265" y="2554"/>
                    </a:cubicBezTo>
                    <a:lnTo>
                      <a:pt x="15158" y="2535"/>
                    </a:lnTo>
                    <a:lnTo>
                      <a:pt x="15152" y="1833"/>
                    </a:lnTo>
                    <a:lnTo>
                      <a:pt x="15143" y="1134"/>
                    </a:lnTo>
                    <a:lnTo>
                      <a:pt x="15030" y="1126"/>
                    </a:lnTo>
                    <a:lnTo>
                      <a:pt x="14915" y="1118"/>
                    </a:lnTo>
                    <a:lnTo>
                      <a:pt x="14903" y="815"/>
                    </a:lnTo>
                    <a:cubicBezTo>
                      <a:pt x="14895" y="648"/>
                      <a:pt x="14880" y="504"/>
                      <a:pt x="14869" y="494"/>
                    </a:cubicBezTo>
                    <a:cubicBezTo>
                      <a:pt x="14858" y="484"/>
                      <a:pt x="14804" y="467"/>
                      <a:pt x="14748" y="459"/>
                    </a:cubicBezTo>
                    <a:cubicBezTo>
                      <a:pt x="14603" y="437"/>
                      <a:pt x="14634" y="396"/>
                      <a:pt x="14800" y="391"/>
                    </a:cubicBezTo>
                    <a:cubicBezTo>
                      <a:pt x="14878" y="389"/>
                      <a:pt x="14965" y="387"/>
                      <a:pt x="14991" y="386"/>
                    </a:cubicBezTo>
                    <a:cubicBezTo>
                      <a:pt x="15029" y="383"/>
                      <a:pt x="15037" y="360"/>
                      <a:pt x="15037" y="248"/>
                    </a:cubicBezTo>
                    <a:cubicBezTo>
                      <a:pt x="15037" y="174"/>
                      <a:pt x="15026" y="107"/>
                      <a:pt x="15014" y="99"/>
                    </a:cubicBezTo>
                    <a:cubicBezTo>
                      <a:pt x="14948" y="62"/>
                      <a:pt x="13722" y="47"/>
                      <a:pt x="10665" y="47"/>
                    </a:cubicBezTo>
                    <a:cubicBezTo>
                      <a:pt x="6916" y="47"/>
                      <a:pt x="7215" y="32"/>
                      <a:pt x="7229" y="208"/>
                    </a:cubicBezTo>
                    <a:cubicBezTo>
                      <a:pt x="7236" y="292"/>
                      <a:pt x="7234" y="297"/>
                      <a:pt x="7143" y="297"/>
                    </a:cubicBezTo>
                    <a:cubicBezTo>
                      <a:pt x="7051" y="297"/>
                      <a:pt x="7048" y="293"/>
                      <a:pt x="7026" y="167"/>
                    </a:cubicBezTo>
                    <a:lnTo>
                      <a:pt x="7005" y="40"/>
                    </a:lnTo>
                    <a:lnTo>
                      <a:pt x="6543" y="24"/>
                    </a:lnTo>
                    <a:cubicBezTo>
                      <a:pt x="6288" y="16"/>
                      <a:pt x="4828" y="6"/>
                      <a:pt x="3299" y="3"/>
                    </a:cubicBezTo>
                    <a:close/>
                    <a:moveTo>
                      <a:pt x="6759" y="2214"/>
                    </a:moveTo>
                    <a:cubicBezTo>
                      <a:pt x="6791" y="2208"/>
                      <a:pt x="6825" y="2213"/>
                      <a:pt x="6838" y="2234"/>
                    </a:cubicBezTo>
                    <a:cubicBezTo>
                      <a:pt x="6847" y="2247"/>
                      <a:pt x="6833" y="2272"/>
                      <a:pt x="6805" y="2292"/>
                    </a:cubicBezTo>
                    <a:cubicBezTo>
                      <a:pt x="6776" y="2311"/>
                      <a:pt x="6756" y="2334"/>
                      <a:pt x="6761" y="2344"/>
                    </a:cubicBezTo>
                    <a:cubicBezTo>
                      <a:pt x="6766" y="2353"/>
                      <a:pt x="6758" y="2366"/>
                      <a:pt x="6742" y="2371"/>
                    </a:cubicBezTo>
                    <a:cubicBezTo>
                      <a:pt x="6707" y="2382"/>
                      <a:pt x="6677" y="2320"/>
                      <a:pt x="6690" y="2261"/>
                    </a:cubicBezTo>
                    <a:cubicBezTo>
                      <a:pt x="6694" y="2237"/>
                      <a:pt x="6726" y="2220"/>
                      <a:pt x="6759" y="2214"/>
                    </a:cubicBezTo>
                    <a:close/>
                    <a:moveTo>
                      <a:pt x="12422" y="16991"/>
                    </a:moveTo>
                    <a:cubicBezTo>
                      <a:pt x="12476" y="16991"/>
                      <a:pt x="12477" y="17041"/>
                      <a:pt x="12424" y="17089"/>
                    </a:cubicBezTo>
                    <a:cubicBezTo>
                      <a:pt x="12364" y="17145"/>
                      <a:pt x="12328" y="17153"/>
                      <a:pt x="12303" y="17116"/>
                    </a:cubicBezTo>
                    <a:cubicBezTo>
                      <a:pt x="12286" y="17090"/>
                      <a:pt x="12380" y="16991"/>
                      <a:pt x="12422" y="16991"/>
                    </a:cubicBezTo>
                    <a:close/>
                  </a:path>
                </a:pathLst>
              </a:custGeom>
              <a:ln w="12700" cap="flat">
                <a:solidFill>
                  <a:schemeClr val="bg1">
                    <a:lumMod val="75000"/>
                  </a:schemeClr>
                </a:solidFill>
                <a:miter lim="400000"/>
              </a:ln>
              <a:effectLst>
                <a:outerShdw blurRad="76200" dist="25400" dir="2700000" rotWithShape="0">
                  <a:srgbClr val="002452">
                    <a:alpha val="59999"/>
                  </a:srgbClr>
                </a:outerShdw>
              </a:effectLst>
            </p:spPr>
          </p:pic>
          <p:pic>
            <p:nvPicPr>
              <p:cNvPr id="5" name="url?sa=i&amp;rct=j&amp;q=&amp;esrc=s&amp;source=images&amp;cd=&amp;docid=1W7t4XLap6ns_M&amp;tbnid=VJ5NiCbYKoUUSM-&amp;ved=&amp;url=http%3A%2F%2Fwww.emtel.com.pl%2Findex.php%2Ffx-3000md-monitor.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5992" y="840141"/>
                <a:ext cx="2426684" cy="2394363"/>
              </a:xfrm>
              <a:custGeom>
                <a:avLst/>
                <a:gdLst/>
                <a:ahLst/>
                <a:cxnLst>
                  <a:cxn ang="0">
                    <a:pos x="wd2" y="hd2"/>
                  </a:cxn>
                  <a:cxn ang="5400000">
                    <a:pos x="wd2" y="hd2"/>
                  </a:cxn>
                  <a:cxn ang="10800000">
                    <a:pos x="wd2" y="hd2"/>
                  </a:cxn>
                  <a:cxn ang="16200000">
                    <a:pos x="wd2" y="hd2"/>
                  </a:cxn>
                </a:cxnLst>
                <a:rect l="0" t="0" r="r" b="b"/>
                <a:pathLst>
                  <a:path w="21591" h="21599" extrusionOk="0">
                    <a:moveTo>
                      <a:pt x="11092" y="0"/>
                    </a:moveTo>
                    <a:cubicBezTo>
                      <a:pt x="11047" y="0"/>
                      <a:pt x="11021" y="3"/>
                      <a:pt x="10979" y="3"/>
                    </a:cubicBezTo>
                    <a:cubicBezTo>
                      <a:pt x="10522" y="8"/>
                      <a:pt x="10084" y="20"/>
                      <a:pt x="9877" y="46"/>
                    </a:cubicBezTo>
                    <a:cubicBezTo>
                      <a:pt x="9608" y="81"/>
                      <a:pt x="9247" y="155"/>
                      <a:pt x="8977" y="225"/>
                    </a:cubicBezTo>
                    <a:cubicBezTo>
                      <a:pt x="8927" y="240"/>
                      <a:pt x="8881" y="252"/>
                      <a:pt x="8832" y="268"/>
                    </a:cubicBezTo>
                    <a:cubicBezTo>
                      <a:pt x="8759" y="292"/>
                      <a:pt x="8687" y="318"/>
                      <a:pt x="8616" y="344"/>
                    </a:cubicBezTo>
                    <a:cubicBezTo>
                      <a:pt x="8398" y="428"/>
                      <a:pt x="8172" y="525"/>
                      <a:pt x="8083" y="580"/>
                    </a:cubicBezTo>
                    <a:cubicBezTo>
                      <a:pt x="8030" y="613"/>
                      <a:pt x="7979" y="641"/>
                      <a:pt x="7970" y="641"/>
                    </a:cubicBezTo>
                    <a:cubicBezTo>
                      <a:pt x="7961" y="641"/>
                      <a:pt x="7791" y="745"/>
                      <a:pt x="7592" y="870"/>
                    </a:cubicBezTo>
                    <a:cubicBezTo>
                      <a:pt x="7412" y="983"/>
                      <a:pt x="7304" y="1041"/>
                      <a:pt x="7225" y="1074"/>
                    </a:cubicBezTo>
                    <a:lnTo>
                      <a:pt x="7169" y="1106"/>
                    </a:lnTo>
                    <a:lnTo>
                      <a:pt x="6233" y="1145"/>
                    </a:lnTo>
                    <a:cubicBezTo>
                      <a:pt x="6110" y="1150"/>
                      <a:pt x="6098" y="1151"/>
                      <a:pt x="5964" y="1156"/>
                    </a:cubicBezTo>
                    <a:cubicBezTo>
                      <a:pt x="5218" y="1185"/>
                      <a:pt x="4511" y="1220"/>
                      <a:pt x="3860" y="1260"/>
                    </a:cubicBezTo>
                    <a:cubicBezTo>
                      <a:pt x="3789" y="1264"/>
                      <a:pt x="3710" y="1266"/>
                      <a:pt x="3641" y="1271"/>
                    </a:cubicBezTo>
                    <a:cubicBezTo>
                      <a:pt x="3406" y="1286"/>
                      <a:pt x="3195" y="1304"/>
                      <a:pt x="2981" y="1321"/>
                    </a:cubicBezTo>
                    <a:cubicBezTo>
                      <a:pt x="2854" y="1331"/>
                      <a:pt x="2722" y="1339"/>
                      <a:pt x="2599" y="1350"/>
                    </a:cubicBezTo>
                    <a:cubicBezTo>
                      <a:pt x="2362" y="1370"/>
                      <a:pt x="2141" y="1389"/>
                      <a:pt x="1939" y="1410"/>
                    </a:cubicBezTo>
                    <a:cubicBezTo>
                      <a:pt x="1898" y="1415"/>
                      <a:pt x="1856" y="1421"/>
                      <a:pt x="1815" y="1425"/>
                    </a:cubicBezTo>
                    <a:cubicBezTo>
                      <a:pt x="740" y="1541"/>
                      <a:pt x="440" y="1583"/>
                      <a:pt x="364" y="1625"/>
                    </a:cubicBezTo>
                    <a:cubicBezTo>
                      <a:pt x="355" y="1631"/>
                      <a:pt x="344" y="1636"/>
                      <a:pt x="336" y="1643"/>
                    </a:cubicBezTo>
                    <a:cubicBezTo>
                      <a:pt x="297" y="1674"/>
                      <a:pt x="269" y="1717"/>
                      <a:pt x="247" y="1783"/>
                    </a:cubicBezTo>
                    <a:cubicBezTo>
                      <a:pt x="240" y="1807"/>
                      <a:pt x="233" y="1838"/>
                      <a:pt x="226" y="1872"/>
                    </a:cubicBezTo>
                    <a:cubicBezTo>
                      <a:pt x="221" y="1899"/>
                      <a:pt x="216" y="1922"/>
                      <a:pt x="212" y="1955"/>
                    </a:cubicBezTo>
                    <a:cubicBezTo>
                      <a:pt x="205" y="2006"/>
                      <a:pt x="201" y="2082"/>
                      <a:pt x="194" y="2155"/>
                    </a:cubicBezTo>
                    <a:cubicBezTo>
                      <a:pt x="193" y="2182"/>
                      <a:pt x="189" y="2200"/>
                      <a:pt x="187" y="2230"/>
                    </a:cubicBezTo>
                    <a:cubicBezTo>
                      <a:pt x="154" y="2800"/>
                      <a:pt x="124" y="3350"/>
                      <a:pt x="99" y="3881"/>
                    </a:cubicBezTo>
                    <a:cubicBezTo>
                      <a:pt x="55" y="4846"/>
                      <a:pt x="27" y="5751"/>
                      <a:pt x="11" y="6634"/>
                    </a:cubicBezTo>
                    <a:cubicBezTo>
                      <a:pt x="4" y="7101"/>
                      <a:pt x="1" y="7584"/>
                      <a:pt x="0" y="8141"/>
                    </a:cubicBezTo>
                    <a:cubicBezTo>
                      <a:pt x="0" y="8443"/>
                      <a:pt x="2" y="8702"/>
                      <a:pt x="4" y="8975"/>
                    </a:cubicBezTo>
                    <a:cubicBezTo>
                      <a:pt x="18" y="10166"/>
                      <a:pt x="58" y="11355"/>
                      <a:pt x="127" y="12616"/>
                    </a:cubicBezTo>
                    <a:cubicBezTo>
                      <a:pt x="131" y="12684"/>
                      <a:pt x="137" y="12762"/>
                      <a:pt x="141" y="12831"/>
                    </a:cubicBezTo>
                    <a:cubicBezTo>
                      <a:pt x="167" y="13276"/>
                      <a:pt x="194" y="13728"/>
                      <a:pt x="226" y="14195"/>
                    </a:cubicBezTo>
                    <a:cubicBezTo>
                      <a:pt x="263" y="14729"/>
                      <a:pt x="273" y="14918"/>
                      <a:pt x="265" y="15008"/>
                    </a:cubicBezTo>
                    <a:cubicBezTo>
                      <a:pt x="271" y="15040"/>
                      <a:pt x="276" y="15068"/>
                      <a:pt x="279" y="15112"/>
                    </a:cubicBezTo>
                    <a:cubicBezTo>
                      <a:pt x="283" y="15163"/>
                      <a:pt x="291" y="15259"/>
                      <a:pt x="297" y="15341"/>
                    </a:cubicBezTo>
                    <a:cubicBezTo>
                      <a:pt x="297" y="15344"/>
                      <a:pt x="297" y="15345"/>
                      <a:pt x="297" y="15348"/>
                    </a:cubicBezTo>
                    <a:cubicBezTo>
                      <a:pt x="300" y="15375"/>
                      <a:pt x="303" y="15387"/>
                      <a:pt x="304" y="15416"/>
                    </a:cubicBezTo>
                    <a:cubicBezTo>
                      <a:pt x="306" y="15460"/>
                      <a:pt x="315" y="15535"/>
                      <a:pt x="322" y="15606"/>
                    </a:cubicBezTo>
                    <a:cubicBezTo>
                      <a:pt x="332" y="15620"/>
                      <a:pt x="335" y="15654"/>
                      <a:pt x="329" y="15695"/>
                    </a:cubicBezTo>
                    <a:cubicBezTo>
                      <a:pt x="330" y="15708"/>
                      <a:pt x="331" y="15720"/>
                      <a:pt x="332" y="15731"/>
                    </a:cubicBezTo>
                    <a:cubicBezTo>
                      <a:pt x="337" y="15771"/>
                      <a:pt x="336" y="15792"/>
                      <a:pt x="339" y="15828"/>
                    </a:cubicBezTo>
                    <a:cubicBezTo>
                      <a:pt x="354" y="15846"/>
                      <a:pt x="365" y="15903"/>
                      <a:pt x="364" y="15953"/>
                    </a:cubicBezTo>
                    <a:cubicBezTo>
                      <a:pt x="359" y="16109"/>
                      <a:pt x="418" y="16535"/>
                      <a:pt x="449" y="16572"/>
                    </a:cubicBezTo>
                    <a:cubicBezTo>
                      <a:pt x="475" y="16604"/>
                      <a:pt x="546" y="16625"/>
                      <a:pt x="650" y="16648"/>
                    </a:cubicBezTo>
                    <a:cubicBezTo>
                      <a:pt x="655" y="16648"/>
                      <a:pt x="660" y="16650"/>
                      <a:pt x="664" y="16651"/>
                    </a:cubicBezTo>
                    <a:cubicBezTo>
                      <a:pt x="724" y="16664"/>
                      <a:pt x="781" y="16675"/>
                      <a:pt x="876" y="16687"/>
                    </a:cubicBezTo>
                    <a:cubicBezTo>
                      <a:pt x="901" y="16690"/>
                      <a:pt x="977" y="16703"/>
                      <a:pt x="1014" y="16708"/>
                    </a:cubicBezTo>
                    <a:cubicBezTo>
                      <a:pt x="1117" y="16710"/>
                      <a:pt x="1209" y="16719"/>
                      <a:pt x="1226" y="16730"/>
                    </a:cubicBezTo>
                    <a:cubicBezTo>
                      <a:pt x="1246" y="16743"/>
                      <a:pt x="1287" y="16748"/>
                      <a:pt x="1317" y="16744"/>
                    </a:cubicBezTo>
                    <a:cubicBezTo>
                      <a:pt x="1348" y="16740"/>
                      <a:pt x="1382" y="16751"/>
                      <a:pt x="1392" y="16766"/>
                    </a:cubicBezTo>
                    <a:cubicBezTo>
                      <a:pt x="1393" y="16768"/>
                      <a:pt x="1399" y="16767"/>
                      <a:pt x="1402" y="16769"/>
                    </a:cubicBezTo>
                    <a:cubicBezTo>
                      <a:pt x="1424" y="16773"/>
                      <a:pt x="1437" y="16773"/>
                      <a:pt x="1459" y="16777"/>
                    </a:cubicBezTo>
                    <a:cubicBezTo>
                      <a:pt x="1467" y="16776"/>
                      <a:pt x="1471" y="16778"/>
                      <a:pt x="1480" y="16777"/>
                    </a:cubicBezTo>
                    <a:cubicBezTo>
                      <a:pt x="1521" y="16768"/>
                      <a:pt x="1562" y="16774"/>
                      <a:pt x="1572" y="16791"/>
                    </a:cubicBezTo>
                    <a:cubicBezTo>
                      <a:pt x="1574" y="16794"/>
                      <a:pt x="1582" y="16796"/>
                      <a:pt x="1586" y="16798"/>
                    </a:cubicBezTo>
                    <a:cubicBezTo>
                      <a:pt x="1606" y="16801"/>
                      <a:pt x="1615" y="16802"/>
                      <a:pt x="1635" y="16805"/>
                    </a:cubicBezTo>
                    <a:cubicBezTo>
                      <a:pt x="1640" y="16805"/>
                      <a:pt x="1645" y="16806"/>
                      <a:pt x="1649" y="16805"/>
                    </a:cubicBezTo>
                    <a:cubicBezTo>
                      <a:pt x="1682" y="16797"/>
                      <a:pt x="1718" y="16801"/>
                      <a:pt x="1727" y="16816"/>
                    </a:cubicBezTo>
                    <a:cubicBezTo>
                      <a:pt x="1729" y="16819"/>
                      <a:pt x="1734" y="16821"/>
                      <a:pt x="1738" y="16823"/>
                    </a:cubicBezTo>
                    <a:cubicBezTo>
                      <a:pt x="1756" y="16826"/>
                      <a:pt x="1759" y="16827"/>
                      <a:pt x="1776" y="16830"/>
                    </a:cubicBezTo>
                    <a:cubicBezTo>
                      <a:pt x="1779" y="16830"/>
                      <a:pt x="1781" y="16831"/>
                      <a:pt x="1783" y="16830"/>
                    </a:cubicBezTo>
                    <a:cubicBezTo>
                      <a:pt x="1804" y="16822"/>
                      <a:pt x="1840" y="16823"/>
                      <a:pt x="1865" y="16834"/>
                    </a:cubicBezTo>
                    <a:cubicBezTo>
                      <a:pt x="1890" y="16845"/>
                      <a:pt x="1936" y="16851"/>
                      <a:pt x="1967" y="16848"/>
                    </a:cubicBezTo>
                    <a:cubicBezTo>
                      <a:pt x="1998" y="16845"/>
                      <a:pt x="2032" y="16857"/>
                      <a:pt x="2041" y="16873"/>
                    </a:cubicBezTo>
                    <a:cubicBezTo>
                      <a:pt x="2043" y="16876"/>
                      <a:pt x="2045" y="16874"/>
                      <a:pt x="2048" y="16877"/>
                    </a:cubicBezTo>
                    <a:cubicBezTo>
                      <a:pt x="2062" y="16879"/>
                      <a:pt x="2087" y="16885"/>
                      <a:pt x="2098" y="16887"/>
                    </a:cubicBezTo>
                    <a:cubicBezTo>
                      <a:pt x="2101" y="16887"/>
                      <a:pt x="2102" y="16885"/>
                      <a:pt x="2105" y="16884"/>
                    </a:cubicBezTo>
                    <a:cubicBezTo>
                      <a:pt x="2131" y="16876"/>
                      <a:pt x="2159" y="16883"/>
                      <a:pt x="2168" y="16898"/>
                    </a:cubicBezTo>
                    <a:cubicBezTo>
                      <a:pt x="2179" y="16900"/>
                      <a:pt x="2234" y="16911"/>
                      <a:pt x="2239" y="16913"/>
                    </a:cubicBezTo>
                    <a:cubicBezTo>
                      <a:pt x="2266" y="16904"/>
                      <a:pt x="2298" y="16903"/>
                      <a:pt x="2313" y="16913"/>
                    </a:cubicBezTo>
                    <a:cubicBezTo>
                      <a:pt x="2329" y="16922"/>
                      <a:pt x="2395" y="16936"/>
                      <a:pt x="2458" y="16941"/>
                    </a:cubicBezTo>
                    <a:cubicBezTo>
                      <a:pt x="2520" y="16946"/>
                      <a:pt x="2598" y="16967"/>
                      <a:pt x="2635" y="16991"/>
                    </a:cubicBezTo>
                    <a:cubicBezTo>
                      <a:pt x="2697" y="17033"/>
                      <a:pt x="2700" y="17044"/>
                      <a:pt x="2684" y="17203"/>
                    </a:cubicBezTo>
                    <a:cubicBezTo>
                      <a:pt x="2672" y="17320"/>
                      <a:pt x="2679" y="17382"/>
                      <a:pt x="2702" y="17410"/>
                    </a:cubicBezTo>
                    <a:cubicBezTo>
                      <a:pt x="2719" y="17432"/>
                      <a:pt x="2727" y="17474"/>
                      <a:pt x="2719" y="17503"/>
                    </a:cubicBezTo>
                    <a:cubicBezTo>
                      <a:pt x="2705" y="17558"/>
                      <a:pt x="2787" y="17627"/>
                      <a:pt x="2850" y="17614"/>
                    </a:cubicBezTo>
                    <a:cubicBezTo>
                      <a:pt x="2867" y="17611"/>
                      <a:pt x="2887" y="17617"/>
                      <a:pt x="2896" y="17632"/>
                    </a:cubicBezTo>
                    <a:cubicBezTo>
                      <a:pt x="2905" y="17647"/>
                      <a:pt x="2937" y="17655"/>
                      <a:pt x="2970" y="17646"/>
                    </a:cubicBezTo>
                    <a:cubicBezTo>
                      <a:pt x="3003" y="17638"/>
                      <a:pt x="3039" y="17642"/>
                      <a:pt x="3048" y="17657"/>
                    </a:cubicBezTo>
                    <a:cubicBezTo>
                      <a:pt x="3057" y="17672"/>
                      <a:pt x="3083" y="17676"/>
                      <a:pt x="3104" y="17668"/>
                    </a:cubicBezTo>
                    <a:cubicBezTo>
                      <a:pt x="3125" y="17660"/>
                      <a:pt x="3158" y="17669"/>
                      <a:pt x="3178" y="17686"/>
                    </a:cubicBezTo>
                    <a:cubicBezTo>
                      <a:pt x="3199" y="17703"/>
                      <a:pt x="3240" y="17710"/>
                      <a:pt x="3270" y="17700"/>
                    </a:cubicBezTo>
                    <a:cubicBezTo>
                      <a:pt x="3300" y="17691"/>
                      <a:pt x="3342" y="17698"/>
                      <a:pt x="3362" y="17715"/>
                    </a:cubicBezTo>
                    <a:cubicBezTo>
                      <a:pt x="3382" y="17731"/>
                      <a:pt x="3424" y="17735"/>
                      <a:pt x="3454" y="17725"/>
                    </a:cubicBezTo>
                    <a:cubicBezTo>
                      <a:pt x="3484" y="17716"/>
                      <a:pt x="3522" y="17723"/>
                      <a:pt x="3542" y="17740"/>
                    </a:cubicBezTo>
                    <a:cubicBezTo>
                      <a:pt x="3563" y="17758"/>
                      <a:pt x="3610" y="17764"/>
                      <a:pt x="3655" y="17754"/>
                    </a:cubicBezTo>
                    <a:cubicBezTo>
                      <a:pt x="3701" y="17744"/>
                      <a:pt x="3740" y="17747"/>
                      <a:pt x="3750" y="17765"/>
                    </a:cubicBezTo>
                    <a:cubicBezTo>
                      <a:pt x="3761" y="17782"/>
                      <a:pt x="3798" y="17789"/>
                      <a:pt x="3842" y="17779"/>
                    </a:cubicBezTo>
                    <a:cubicBezTo>
                      <a:pt x="3883" y="17770"/>
                      <a:pt x="3930" y="17771"/>
                      <a:pt x="3948" y="17783"/>
                    </a:cubicBezTo>
                    <a:cubicBezTo>
                      <a:pt x="3993" y="17811"/>
                      <a:pt x="4386" y="17803"/>
                      <a:pt x="4464" y="17772"/>
                    </a:cubicBezTo>
                    <a:cubicBezTo>
                      <a:pt x="4499" y="17758"/>
                      <a:pt x="4535" y="17748"/>
                      <a:pt x="4545" y="17754"/>
                    </a:cubicBezTo>
                    <a:cubicBezTo>
                      <a:pt x="4577" y="17773"/>
                      <a:pt x="4785" y="17665"/>
                      <a:pt x="4856" y="17593"/>
                    </a:cubicBezTo>
                    <a:cubicBezTo>
                      <a:pt x="4895" y="17553"/>
                      <a:pt x="4930" y="17529"/>
                      <a:pt x="4930" y="17539"/>
                    </a:cubicBezTo>
                    <a:cubicBezTo>
                      <a:pt x="4930" y="17549"/>
                      <a:pt x="4954" y="17542"/>
                      <a:pt x="4986" y="17525"/>
                    </a:cubicBezTo>
                    <a:cubicBezTo>
                      <a:pt x="5052" y="17489"/>
                      <a:pt x="5286" y="17473"/>
                      <a:pt x="5304" y="17503"/>
                    </a:cubicBezTo>
                    <a:cubicBezTo>
                      <a:pt x="5311" y="17514"/>
                      <a:pt x="5337" y="17518"/>
                      <a:pt x="5364" y="17510"/>
                    </a:cubicBezTo>
                    <a:cubicBezTo>
                      <a:pt x="5391" y="17503"/>
                      <a:pt x="5422" y="17509"/>
                      <a:pt x="5431" y="17525"/>
                    </a:cubicBezTo>
                    <a:cubicBezTo>
                      <a:pt x="5441" y="17541"/>
                      <a:pt x="5476" y="17548"/>
                      <a:pt x="5509" y="17539"/>
                    </a:cubicBezTo>
                    <a:cubicBezTo>
                      <a:pt x="5542" y="17531"/>
                      <a:pt x="5578" y="17536"/>
                      <a:pt x="5587" y="17550"/>
                    </a:cubicBezTo>
                    <a:cubicBezTo>
                      <a:pt x="5595" y="17564"/>
                      <a:pt x="5625" y="17572"/>
                      <a:pt x="5654" y="17564"/>
                    </a:cubicBezTo>
                    <a:cubicBezTo>
                      <a:pt x="5682" y="17557"/>
                      <a:pt x="5723" y="17562"/>
                      <a:pt x="5742" y="17578"/>
                    </a:cubicBezTo>
                    <a:cubicBezTo>
                      <a:pt x="5761" y="17594"/>
                      <a:pt x="5781" y="17600"/>
                      <a:pt x="5788" y="17593"/>
                    </a:cubicBezTo>
                    <a:cubicBezTo>
                      <a:pt x="5802" y="17579"/>
                      <a:pt x="6209" y="17651"/>
                      <a:pt x="6275" y="17679"/>
                    </a:cubicBezTo>
                    <a:cubicBezTo>
                      <a:pt x="6297" y="17688"/>
                      <a:pt x="6322" y="17695"/>
                      <a:pt x="6332" y="17693"/>
                    </a:cubicBezTo>
                    <a:cubicBezTo>
                      <a:pt x="6358" y="17688"/>
                      <a:pt x="6773" y="17763"/>
                      <a:pt x="6819" y="17783"/>
                    </a:cubicBezTo>
                    <a:cubicBezTo>
                      <a:pt x="6840" y="17791"/>
                      <a:pt x="6870" y="17796"/>
                      <a:pt x="6883" y="17793"/>
                    </a:cubicBezTo>
                    <a:cubicBezTo>
                      <a:pt x="6895" y="17790"/>
                      <a:pt x="6923" y="17798"/>
                      <a:pt x="6946" y="17808"/>
                    </a:cubicBezTo>
                    <a:cubicBezTo>
                      <a:pt x="6969" y="17817"/>
                      <a:pt x="7032" y="17827"/>
                      <a:pt x="7087" y="17833"/>
                    </a:cubicBezTo>
                    <a:cubicBezTo>
                      <a:pt x="7143" y="17838"/>
                      <a:pt x="7205" y="17858"/>
                      <a:pt x="7222" y="17872"/>
                    </a:cubicBezTo>
                    <a:cubicBezTo>
                      <a:pt x="7238" y="17886"/>
                      <a:pt x="7257" y="17890"/>
                      <a:pt x="7264" y="17883"/>
                    </a:cubicBezTo>
                    <a:cubicBezTo>
                      <a:pt x="7277" y="17869"/>
                      <a:pt x="7523" y="17911"/>
                      <a:pt x="7596" y="17940"/>
                    </a:cubicBezTo>
                    <a:cubicBezTo>
                      <a:pt x="7617" y="17949"/>
                      <a:pt x="7653" y="17954"/>
                      <a:pt x="7677" y="17951"/>
                    </a:cubicBezTo>
                    <a:cubicBezTo>
                      <a:pt x="7701" y="17948"/>
                      <a:pt x="7728" y="17960"/>
                      <a:pt x="7737" y="17976"/>
                    </a:cubicBezTo>
                    <a:cubicBezTo>
                      <a:pt x="7746" y="17991"/>
                      <a:pt x="7764" y="17997"/>
                      <a:pt x="7776" y="17990"/>
                    </a:cubicBezTo>
                    <a:cubicBezTo>
                      <a:pt x="7797" y="17977"/>
                      <a:pt x="8715" y="18168"/>
                      <a:pt x="8789" y="18201"/>
                    </a:cubicBezTo>
                    <a:cubicBezTo>
                      <a:pt x="8811" y="18211"/>
                      <a:pt x="8847" y="18219"/>
                      <a:pt x="8871" y="18216"/>
                    </a:cubicBezTo>
                    <a:cubicBezTo>
                      <a:pt x="8894" y="18213"/>
                      <a:pt x="8921" y="18222"/>
                      <a:pt x="8931" y="18237"/>
                    </a:cubicBezTo>
                    <a:cubicBezTo>
                      <a:pt x="8940" y="18253"/>
                      <a:pt x="8958" y="18259"/>
                      <a:pt x="8969" y="18252"/>
                    </a:cubicBezTo>
                    <a:cubicBezTo>
                      <a:pt x="8989" y="18239"/>
                      <a:pt x="9533" y="18354"/>
                      <a:pt x="9616" y="18388"/>
                    </a:cubicBezTo>
                    <a:cubicBezTo>
                      <a:pt x="9637" y="18396"/>
                      <a:pt x="9672" y="18406"/>
                      <a:pt x="9693" y="18409"/>
                    </a:cubicBezTo>
                    <a:cubicBezTo>
                      <a:pt x="9791" y="18423"/>
                      <a:pt x="10048" y="18480"/>
                      <a:pt x="10071" y="18495"/>
                    </a:cubicBezTo>
                    <a:cubicBezTo>
                      <a:pt x="10085" y="18504"/>
                      <a:pt x="10120" y="18515"/>
                      <a:pt x="10149" y="18516"/>
                    </a:cubicBezTo>
                    <a:cubicBezTo>
                      <a:pt x="10206" y="18519"/>
                      <a:pt x="10670" y="18624"/>
                      <a:pt x="10732" y="18649"/>
                    </a:cubicBezTo>
                    <a:cubicBezTo>
                      <a:pt x="10753" y="18658"/>
                      <a:pt x="10788" y="18668"/>
                      <a:pt x="10809" y="18670"/>
                    </a:cubicBezTo>
                    <a:cubicBezTo>
                      <a:pt x="10904" y="18683"/>
                      <a:pt x="11055" y="18717"/>
                      <a:pt x="11078" y="18731"/>
                    </a:cubicBezTo>
                    <a:cubicBezTo>
                      <a:pt x="11091" y="18740"/>
                      <a:pt x="11130" y="18749"/>
                      <a:pt x="11159" y="18753"/>
                    </a:cubicBezTo>
                    <a:cubicBezTo>
                      <a:pt x="11188" y="18756"/>
                      <a:pt x="11495" y="18827"/>
                      <a:pt x="11844" y="18910"/>
                    </a:cubicBezTo>
                    <a:lnTo>
                      <a:pt x="12479" y="19064"/>
                    </a:lnTo>
                    <a:lnTo>
                      <a:pt x="13037" y="19068"/>
                    </a:lnTo>
                    <a:cubicBezTo>
                      <a:pt x="13376" y="19070"/>
                      <a:pt x="13607" y="19062"/>
                      <a:pt x="13627" y="19046"/>
                    </a:cubicBezTo>
                    <a:cubicBezTo>
                      <a:pt x="13645" y="19032"/>
                      <a:pt x="13695" y="19027"/>
                      <a:pt x="13740" y="19036"/>
                    </a:cubicBezTo>
                    <a:cubicBezTo>
                      <a:pt x="13787" y="19045"/>
                      <a:pt x="13837" y="19038"/>
                      <a:pt x="13857" y="19021"/>
                    </a:cubicBezTo>
                    <a:cubicBezTo>
                      <a:pt x="13876" y="19005"/>
                      <a:pt x="13915" y="18999"/>
                      <a:pt x="13945" y="19007"/>
                    </a:cubicBezTo>
                    <a:cubicBezTo>
                      <a:pt x="13975" y="19015"/>
                      <a:pt x="14020" y="19011"/>
                      <a:pt x="14044" y="18996"/>
                    </a:cubicBezTo>
                    <a:cubicBezTo>
                      <a:pt x="14100" y="18961"/>
                      <a:pt x="14291" y="19025"/>
                      <a:pt x="14291" y="19079"/>
                    </a:cubicBezTo>
                    <a:cubicBezTo>
                      <a:pt x="14291" y="19100"/>
                      <a:pt x="14313" y="19118"/>
                      <a:pt x="14337" y="19118"/>
                    </a:cubicBezTo>
                    <a:cubicBezTo>
                      <a:pt x="14361" y="19118"/>
                      <a:pt x="14387" y="19125"/>
                      <a:pt x="14397" y="19136"/>
                    </a:cubicBezTo>
                    <a:cubicBezTo>
                      <a:pt x="14407" y="19146"/>
                      <a:pt x="14443" y="19151"/>
                      <a:pt x="14475" y="19143"/>
                    </a:cubicBezTo>
                    <a:cubicBezTo>
                      <a:pt x="14507" y="19135"/>
                      <a:pt x="14540" y="19139"/>
                      <a:pt x="14549" y="19154"/>
                    </a:cubicBezTo>
                    <a:cubicBezTo>
                      <a:pt x="14557" y="19168"/>
                      <a:pt x="14587" y="19172"/>
                      <a:pt x="14616" y="19164"/>
                    </a:cubicBezTo>
                    <a:cubicBezTo>
                      <a:pt x="14644" y="19157"/>
                      <a:pt x="14685" y="19166"/>
                      <a:pt x="14704" y="19182"/>
                    </a:cubicBezTo>
                    <a:cubicBezTo>
                      <a:pt x="14724" y="19199"/>
                      <a:pt x="14758" y="19202"/>
                      <a:pt x="14782" y="19193"/>
                    </a:cubicBezTo>
                    <a:cubicBezTo>
                      <a:pt x="14805" y="19184"/>
                      <a:pt x="14840" y="19191"/>
                      <a:pt x="14859" y="19207"/>
                    </a:cubicBezTo>
                    <a:cubicBezTo>
                      <a:pt x="14879" y="19224"/>
                      <a:pt x="14914" y="19231"/>
                      <a:pt x="14937" y="19222"/>
                    </a:cubicBezTo>
                    <a:cubicBezTo>
                      <a:pt x="14960" y="19213"/>
                      <a:pt x="14995" y="19219"/>
                      <a:pt x="15015" y="19236"/>
                    </a:cubicBezTo>
                    <a:cubicBezTo>
                      <a:pt x="15035" y="19253"/>
                      <a:pt x="15082" y="19256"/>
                      <a:pt x="15117" y="19247"/>
                    </a:cubicBezTo>
                    <a:cubicBezTo>
                      <a:pt x="15154" y="19237"/>
                      <a:pt x="15188" y="19245"/>
                      <a:pt x="15198" y="19261"/>
                    </a:cubicBezTo>
                    <a:cubicBezTo>
                      <a:pt x="15209" y="19279"/>
                      <a:pt x="15249" y="19285"/>
                      <a:pt x="15301" y="19275"/>
                    </a:cubicBezTo>
                    <a:cubicBezTo>
                      <a:pt x="15352" y="19266"/>
                      <a:pt x="15393" y="19269"/>
                      <a:pt x="15403" y="19286"/>
                    </a:cubicBezTo>
                    <a:cubicBezTo>
                      <a:pt x="15413" y="19302"/>
                      <a:pt x="15449" y="19310"/>
                      <a:pt x="15484" y="19301"/>
                    </a:cubicBezTo>
                    <a:cubicBezTo>
                      <a:pt x="15520" y="19292"/>
                      <a:pt x="15566" y="19297"/>
                      <a:pt x="15587" y="19315"/>
                    </a:cubicBezTo>
                    <a:cubicBezTo>
                      <a:pt x="15609" y="19334"/>
                      <a:pt x="15654" y="19339"/>
                      <a:pt x="15700" y="19329"/>
                    </a:cubicBezTo>
                    <a:cubicBezTo>
                      <a:pt x="15747" y="19319"/>
                      <a:pt x="15784" y="19325"/>
                      <a:pt x="15795" y="19343"/>
                    </a:cubicBezTo>
                    <a:cubicBezTo>
                      <a:pt x="15807" y="19363"/>
                      <a:pt x="15853" y="19365"/>
                      <a:pt x="15926" y="19354"/>
                    </a:cubicBezTo>
                    <a:cubicBezTo>
                      <a:pt x="15996" y="19344"/>
                      <a:pt x="16058" y="19349"/>
                      <a:pt x="16088" y="19369"/>
                    </a:cubicBezTo>
                    <a:cubicBezTo>
                      <a:pt x="16130" y="19395"/>
                      <a:pt x="16159" y="19384"/>
                      <a:pt x="16283" y="19304"/>
                    </a:cubicBezTo>
                    <a:lnTo>
                      <a:pt x="16431" y="19211"/>
                    </a:lnTo>
                    <a:lnTo>
                      <a:pt x="16431" y="19039"/>
                    </a:lnTo>
                    <a:cubicBezTo>
                      <a:pt x="16431" y="18946"/>
                      <a:pt x="16438" y="18867"/>
                      <a:pt x="16448" y="18860"/>
                    </a:cubicBezTo>
                    <a:cubicBezTo>
                      <a:pt x="16492" y="18834"/>
                      <a:pt x="17175" y="18814"/>
                      <a:pt x="17190" y="18839"/>
                    </a:cubicBezTo>
                    <a:cubicBezTo>
                      <a:pt x="17192" y="18842"/>
                      <a:pt x="17217" y="18840"/>
                      <a:pt x="17229" y="18842"/>
                    </a:cubicBezTo>
                    <a:cubicBezTo>
                      <a:pt x="17252" y="18844"/>
                      <a:pt x="17259" y="18844"/>
                      <a:pt x="17285" y="18846"/>
                    </a:cubicBezTo>
                    <a:cubicBezTo>
                      <a:pt x="17319" y="18848"/>
                      <a:pt x="17342" y="18848"/>
                      <a:pt x="17374" y="18849"/>
                    </a:cubicBezTo>
                    <a:cubicBezTo>
                      <a:pt x="17408" y="18849"/>
                      <a:pt x="17435" y="18851"/>
                      <a:pt x="17476" y="18849"/>
                    </a:cubicBezTo>
                    <a:cubicBezTo>
                      <a:pt x="17653" y="18841"/>
                      <a:pt x="17737" y="18845"/>
                      <a:pt x="17755" y="18864"/>
                    </a:cubicBezTo>
                    <a:cubicBezTo>
                      <a:pt x="17859" y="18864"/>
                      <a:pt x="17946" y="18860"/>
                      <a:pt x="18020" y="18853"/>
                    </a:cubicBezTo>
                    <a:cubicBezTo>
                      <a:pt x="18036" y="18846"/>
                      <a:pt x="18058" y="18842"/>
                      <a:pt x="18080" y="18842"/>
                    </a:cubicBezTo>
                    <a:cubicBezTo>
                      <a:pt x="18170" y="18842"/>
                      <a:pt x="18416" y="18703"/>
                      <a:pt x="18578" y="18563"/>
                    </a:cubicBezTo>
                    <a:cubicBezTo>
                      <a:pt x="18624" y="18523"/>
                      <a:pt x="18665" y="18498"/>
                      <a:pt x="18694" y="18481"/>
                    </a:cubicBezTo>
                    <a:cubicBezTo>
                      <a:pt x="18701" y="18472"/>
                      <a:pt x="18711" y="18460"/>
                      <a:pt x="18716" y="18452"/>
                    </a:cubicBezTo>
                    <a:cubicBezTo>
                      <a:pt x="18759" y="18377"/>
                      <a:pt x="18839" y="17829"/>
                      <a:pt x="18839" y="17604"/>
                    </a:cubicBezTo>
                    <a:cubicBezTo>
                      <a:pt x="18839" y="17564"/>
                      <a:pt x="18847" y="17534"/>
                      <a:pt x="18857" y="17514"/>
                    </a:cubicBezTo>
                    <a:cubicBezTo>
                      <a:pt x="18857" y="17513"/>
                      <a:pt x="18857" y="17511"/>
                      <a:pt x="18857" y="17510"/>
                    </a:cubicBezTo>
                    <a:cubicBezTo>
                      <a:pt x="18860" y="17456"/>
                      <a:pt x="18868" y="17369"/>
                      <a:pt x="18867" y="17349"/>
                    </a:cubicBezTo>
                    <a:cubicBezTo>
                      <a:pt x="18867" y="17319"/>
                      <a:pt x="18875" y="17292"/>
                      <a:pt x="18889" y="17263"/>
                    </a:cubicBezTo>
                    <a:cubicBezTo>
                      <a:pt x="18891" y="17250"/>
                      <a:pt x="18896" y="17241"/>
                      <a:pt x="18903" y="17238"/>
                    </a:cubicBezTo>
                    <a:cubicBezTo>
                      <a:pt x="18903" y="17238"/>
                      <a:pt x="18906" y="17239"/>
                      <a:pt x="18906" y="17238"/>
                    </a:cubicBezTo>
                    <a:cubicBezTo>
                      <a:pt x="18914" y="17227"/>
                      <a:pt x="18924" y="17214"/>
                      <a:pt x="18934" y="17203"/>
                    </a:cubicBezTo>
                    <a:cubicBezTo>
                      <a:pt x="18940" y="17180"/>
                      <a:pt x="18973" y="17149"/>
                      <a:pt x="19005" y="17135"/>
                    </a:cubicBezTo>
                    <a:cubicBezTo>
                      <a:pt x="19006" y="17134"/>
                      <a:pt x="19007" y="17132"/>
                      <a:pt x="19009" y="17131"/>
                    </a:cubicBezTo>
                    <a:cubicBezTo>
                      <a:pt x="19036" y="17110"/>
                      <a:pt x="19064" y="17090"/>
                      <a:pt x="19100" y="17067"/>
                    </a:cubicBezTo>
                    <a:cubicBezTo>
                      <a:pt x="19153" y="17033"/>
                      <a:pt x="19205" y="16995"/>
                      <a:pt x="19213" y="16981"/>
                    </a:cubicBezTo>
                    <a:cubicBezTo>
                      <a:pt x="19218" y="16973"/>
                      <a:pt x="19226" y="16969"/>
                      <a:pt x="19235" y="16966"/>
                    </a:cubicBezTo>
                    <a:cubicBezTo>
                      <a:pt x="19269" y="16939"/>
                      <a:pt x="19284" y="16925"/>
                      <a:pt x="19326" y="16891"/>
                    </a:cubicBezTo>
                    <a:lnTo>
                      <a:pt x="19588" y="16683"/>
                    </a:lnTo>
                    <a:cubicBezTo>
                      <a:pt x="19590" y="16681"/>
                      <a:pt x="19593" y="16675"/>
                      <a:pt x="19595" y="16673"/>
                    </a:cubicBezTo>
                    <a:cubicBezTo>
                      <a:pt x="19603" y="16658"/>
                      <a:pt x="19608" y="16644"/>
                      <a:pt x="19612" y="16626"/>
                    </a:cubicBezTo>
                    <a:cubicBezTo>
                      <a:pt x="19614" y="16617"/>
                      <a:pt x="19616" y="16608"/>
                      <a:pt x="19616" y="16597"/>
                    </a:cubicBezTo>
                    <a:lnTo>
                      <a:pt x="19612" y="16544"/>
                    </a:lnTo>
                    <a:lnTo>
                      <a:pt x="19609" y="16522"/>
                    </a:lnTo>
                    <a:cubicBezTo>
                      <a:pt x="19607" y="16513"/>
                      <a:pt x="19606" y="16507"/>
                      <a:pt x="19602" y="16501"/>
                    </a:cubicBezTo>
                    <a:cubicBezTo>
                      <a:pt x="19592" y="16489"/>
                      <a:pt x="19573" y="16478"/>
                      <a:pt x="19549" y="16469"/>
                    </a:cubicBezTo>
                    <a:cubicBezTo>
                      <a:pt x="19536" y="16464"/>
                      <a:pt x="19525" y="16460"/>
                      <a:pt x="19506" y="16454"/>
                    </a:cubicBezTo>
                    <a:cubicBezTo>
                      <a:pt x="19446" y="16437"/>
                      <a:pt x="19303" y="16407"/>
                      <a:pt x="19189" y="16390"/>
                    </a:cubicBezTo>
                    <a:lnTo>
                      <a:pt x="18980" y="16361"/>
                    </a:lnTo>
                    <a:lnTo>
                      <a:pt x="18980" y="16354"/>
                    </a:lnTo>
                    <a:lnTo>
                      <a:pt x="18984" y="16315"/>
                    </a:lnTo>
                    <a:lnTo>
                      <a:pt x="18991" y="16114"/>
                    </a:lnTo>
                    <a:cubicBezTo>
                      <a:pt x="18996" y="15974"/>
                      <a:pt x="19004" y="15896"/>
                      <a:pt x="19019" y="15835"/>
                    </a:cubicBezTo>
                    <a:cubicBezTo>
                      <a:pt x="19021" y="15827"/>
                      <a:pt x="19021" y="15820"/>
                      <a:pt x="19023" y="15813"/>
                    </a:cubicBezTo>
                    <a:cubicBezTo>
                      <a:pt x="19026" y="15802"/>
                      <a:pt x="19032" y="15787"/>
                      <a:pt x="19037" y="15778"/>
                    </a:cubicBezTo>
                    <a:cubicBezTo>
                      <a:pt x="19050" y="15744"/>
                      <a:pt x="19065" y="15718"/>
                      <a:pt x="19086" y="15706"/>
                    </a:cubicBezTo>
                    <a:cubicBezTo>
                      <a:pt x="19122" y="15687"/>
                      <a:pt x="19163" y="15657"/>
                      <a:pt x="19203" y="15631"/>
                    </a:cubicBezTo>
                    <a:cubicBezTo>
                      <a:pt x="19209" y="15627"/>
                      <a:pt x="19215" y="15624"/>
                      <a:pt x="19220" y="15620"/>
                    </a:cubicBezTo>
                    <a:cubicBezTo>
                      <a:pt x="19413" y="15499"/>
                      <a:pt x="19567" y="15351"/>
                      <a:pt x="19634" y="15219"/>
                    </a:cubicBezTo>
                    <a:cubicBezTo>
                      <a:pt x="19638" y="15209"/>
                      <a:pt x="19640" y="15197"/>
                      <a:pt x="19644" y="15187"/>
                    </a:cubicBezTo>
                    <a:cubicBezTo>
                      <a:pt x="19670" y="15116"/>
                      <a:pt x="19724" y="14837"/>
                      <a:pt x="19761" y="14603"/>
                    </a:cubicBezTo>
                    <a:cubicBezTo>
                      <a:pt x="19768" y="14549"/>
                      <a:pt x="19775" y="14487"/>
                      <a:pt x="19782" y="14449"/>
                    </a:cubicBezTo>
                    <a:cubicBezTo>
                      <a:pt x="19789" y="14396"/>
                      <a:pt x="19796" y="14341"/>
                      <a:pt x="19796" y="14317"/>
                    </a:cubicBezTo>
                    <a:cubicBezTo>
                      <a:pt x="19796" y="14313"/>
                      <a:pt x="19825" y="14293"/>
                      <a:pt x="19845" y="14278"/>
                    </a:cubicBezTo>
                    <a:cubicBezTo>
                      <a:pt x="19880" y="14236"/>
                      <a:pt x="19933" y="14208"/>
                      <a:pt x="20019" y="14163"/>
                    </a:cubicBezTo>
                    <a:cubicBezTo>
                      <a:pt x="20023" y="14161"/>
                      <a:pt x="20031" y="14155"/>
                      <a:pt x="20036" y="14152"/>
                    </a:cubicBezTo>
                    <a:cubicBezTo>
                      <a:pt x="20211" y="14043"/>
                      <a:pt x="20444" y="13902"/>
                      <a:pt x="20647" y="13791"/>
                    </a:cubicBezTo>
                    <a:cubicBezTo>
                      <a:pt x="20692" y="13766"/>
                      <a:pt x="20742" y="13737"/>
                      <a:pt x="20785" y="13708"/>
                    </a:cubicBezTo>
                    <a:cubicBezTo>
                      <a:pt x="20828" y="13679"/>
                      <a:pt x="20867" y="13652"/>
                      <a:pt x="20887" y="13633"/>
                    </a:cubicBezTo>
                    <a:cubicBezTo>
                      <a:pt x="20927" y="13595"/>
                      <a:pt x="20973" y="13565"/>
                      <a:pt x="20993" y="13565"/>
                    </a:cubicBezTo>
                    <a:cubicBezTo>
                      <a:pt x="21014" y="13565"/>
                      <a:pt x="21052" y="13540"/>
                      <a:pt x="21078" y="13511"/>
                    </a:cubicBezTo>
                    <a:cubicBezTo>
                      <a:pt x="21104" y="13483"/>
                      <a:pt x="21145" y="13458"/>
                      <a:pt x="21170" y="13458"/>
                    </a:cubicBezTo>
                    <a:cubicBezTo>
                      <a:pt x="21194" y="13458"/>
                      <a:pt x="21244" y="13436"/>
                      <a:pt x="21279" y="13408"/>
                    </a:cubicBezTo>
                    <a:cubicBezTo>
                      <a:pt x="21350" y="13351"/>
                      <a:pt x="21385" y="13210"/>
                      <a:pt x="21420" y="12820"/>
                    </a:cubicBezTo>
                    <a:cubicBezTo>
                      <a:pt x="21436" y="12527"/>
                      <a:pt x="21439" y="12071"/>
                      <a:pt x="21431" y="11664"/>
                    </a:cubicBezTo>
                    <a:cubicBezTo>
                      <a:pt x="21416" y="11376"/>
                      <a:pt x="21393" y="11142"/>
                      <a:pt x="21364" y="11084"/>
                    </a:cubicBezTo>
                    <a:cubicBezTo>
                      <a:pt x="21351" y="11071"/>
                      <a:pt x="21335" y="11059"/>
                      <a:pt x="21314" y="11052"/>
                    </a:cubicBezTo>
                    <a:cubicBezTo>
                      <a:pt x="21306" y="11049"/>
                      <a:pt x="21305" y="11047"/>
                      <a:pt x="21293" y="11045"/>
                    </a:cubicBezTo>
                    <a:cubicBezTo>
                      <a:pt x="21293" y="11045"/>
                      <a:pt x="21290" y="11045"/>
                      <a:pt x="21290" y="11045"/>
                    </a:cubicBezTo>
                    <a:cubicBezTo>
                      <a:pt x="21287" y="11044"/>
                      <a:pt x="21282" y="11042"/>
                      <a:pt x="21279" y="11041"/>
                    </a:cubicBezTo>
                    <a:cubicBezTo>
                      <a:pt x="21245" y="11034"/>
                      <a:pt x="21207" y="11028"/>
                      <a:pt x="21163" y="11023"/>
                    </a:cubicBezTo>
                    <a:cubicBezTo>
                      <a:pt x="21142" y="11021"/>
                      <a:pt x="21128" y="11016"/>
                      <a:pt x="21110" y="11012"/>
                    </a:cubicBezTo>
                    <a:cubicBezTo>
                      <a:pt x="21076" y="11007"/>
                      <a:pt x="21028" y="11005"/>
                      <a:pt x="21018" y="11002"/>
                    </a:cubicBezTo>
                    <a:cubicBezTo>
                      <a:pt x="21009" y="10999"/>
                      <a:pt x="21010" y="10992"/>
                      <a:pt x="21007" y="10987"/>
                    </a:cubicBezTo>
                    <a:cubicBezTo>
                      <a:pt x="21000" y="10984"/>
                      <a:pt x="20983" y="10980"/>
                      <a:pt x="20983" y="10977"/>
                    </a:cubicBezTo>
                    <a:cubicBezTo>
                      <a:pt x="20982" y="10971"/>
                      <a:pt x="21004" y="10955"/>
                      <a:pt x="21028" y="10937"/>
                    </a:cubicBezTo>
                    <a:cubicBezTo>
                      <a:pt x="21037" y="10931"/>
                      <a:pt x="21042" y="10926"/>
                      <a:pt x="21053" y="10919"/>
                    </a:cubicBezTo>
                    <a:cubicBezTo>
                      <a:pt x="21091" y="10891"/>
                      <a:pt x="21142" y="10860"/>
                      <a:pt x="21219" y="10823"/>
                    </a:cubicBezTo>
                    <a:lnTo>
                      <a:pt x="21258" y="10801"/>
                    </a:lnTo>
                    <a:cubicBezTo>
                      <a:pt x="21303" y="10777"/>
                      <a:pt x="21371" y="10744"/>
                      <a:pt x="21374" y="10740"/>
                    </a:cubicBezTo>
                    <a:cubicBezTo>
                      <a:pt x="21407" y="10708"/>
                      <a:pt x="21456" y="10266"/>
                      <a:pt x="21480" y="9835"/>
                    </a:cubicBezTo>
                    <a:cubicBezTo>
                      <a:pt x="21498" y="9523"/>
                      <a:pt x="21498" y="9189"/>
                      <a:pt x="21484" y="8922"/>
                    </a:cubicBezTo>
                    <a:cubicBezTo>
                      <a:pt x="21484" y="8918"/>
                      <a:pt x="21484" y="8915"/>
                      <a:pt x="21484" y="8911"/>
                    </a:cubicBezTo>
                    <a:cubicBezTo>
                      <a:pt x="21484" y="8905"/>
                      <a:pt x="21481" y="8903"/>
                      <a:pt x="21480" y="8897"/>
                    </a:cubicBezTo>
                    <a:cubicBezTo>
                      <a:pt x="21465" y="8637"/>
                      <a:pt x="21439" y="8443"/>
                      <a:pt x="21403" y="8406"/>
                    </a:cubicBezTo>
                    <a:cubicBezTo>
                      <a:pt x="21388" y="8391"/>
                      <a:pt x="21282" y="8371"/>
                      <a:pt x="21166" y="8363"/>
                    </a:cubicBezTo>
                    <a:cubicBezTo>
                      <a:pt x="21047" y="8355"/>
                      <a:pt x="20979" y="8341"/>
                      <a:pt x="20958" y="8324"/>
                    </a:cubicBezTo>
                    <a:cubicBezTo>
                      <a:pt x="20955" y="8321"/>
                      <a:pt x="20945" y="8319"/>
                      <a:pt x="20944" y="8317"/>
                    </a:cubicBezTo>
                    <a:cubicBezTo>
                      <a:pt x="20938" y="8299"/>
                      <a:pt x="20953" y="8279"/>
                      <a:pt x="20979" y="8270"/>
                    </a:cubicBezTo>
                    <a:cubicBezTo>
                      <a:pt x="21005" y="8261"/>
                      <a:pt x="21063" y="8235"/>
                      <a:pt x="21106" y="8216"/>
                    </a:cubicBezTo>
                    <a:cubicBezTo>
                      <a:pt x="21128" y="8207"/>
                      <a:pt x="21168" y="8190"/>
                      <a:pt x="21205" y="8173"/>
                    </a:cubicBezTo>
                    <a:cubicBezTo>
                      <a:pt x="21229" y="8162"/>
                      <a:pt x="21250" y="8154"/>
                      <a:pt x="21272" y="8145"/>
                    </a:cubicBezTo>
                    <a:cubicBezTo>
                      <a:pt x="21284" y="8140"/>
                      <a:pt x="21293" y="8135"/>
                      <a:pt x="21304" y="8130"/>
                    </a:cubicBezTo>
                    <a:cubicBezTo>
                      <a:pt x="21370" y="8102"/>
                      <a:pt x="21405" y="8087"/>
                      <a:pt x="21427" y="8044"/>
                    </a:cubicBezTo>
                    <a:cubicBezTo>
                      <a:pt x="21439" y="8023"/>
                      <a:pt x="21447" y="7994"/>
                      <a:pt x="21456" y="7955"/>
                    </a:cubicBezTo>
                    <a:cubicBezTo>
                      <a:pt x="21464" y="7916"/>
                      <a:pt x="21470" y="7864"/>
                      <a:pt x="21480" y="7797"/>
                    </a:cubicBezTo>
                    <a:cubicBezTo>
                      <a:pt x="21550" y="7353"/>
                      <a:pt x="21555" y="6272"/>
                      <a:pt x="21491" y="5850"/>
                    </a:cubicBezTo>
                    <a:cubicBezTo>
                      <a:pt x="21489" y="5835"/>
                      <a:pt x="21487" y="5826"/>
                      <a:pt x="21484" y="5814"/>
                    </a:cubicBezTo>
                    <a:cubicBezTo>
                      <a:pt x="21455" y="5702"/>
                      <a:pt x="21357" y="5671"/>
                      <a:pt x="21032" y="5671"/>
                    </a:cubicBezTo>
                    <a:cubicBezTo>
                      <a:pt x="20993" y="5671"/>
                      <a:pt x="20969" y="5668"/>
                      <a:pt x="20937" y="5667"/>
                    </a:cubicBezTo>
                    <a:cubicBezTo>
                      <a:pt x="20910" y="5666"/>
                      <a:pt x="20879" y="5665"/>
                      <a:pt x="20859" y="5664"/>
                    </a:cubicBezTo>
                    <a:cubicBezTo>
                      <a:pt x="20818" y="5661"/>
                      <a:pt x="20797" y="5658"/>
                      <a:pt x="20781" y="5653"/>
                    </a:cubicBezTo>
                    <a:cubicBezTo>
                      <a:pt x="20777" y="5651"/>
                      <a:pt x="20770" y="5651"/>
                      <a:pt x="20767" y="5649"/>
                    </a:cubicBezTo>
                    <a:cubicBezTo>
                      <a:pt x="20766" y="5648"/>
                      <a:pt x="20753" y="5647"/>
                      <a:pt x="20753" y="5646"/>
                    </a:cubicBezTo>
                    <a:cubicBezTo>
                      <a:pt x="20753" y="5645"/>
                      <a:pt x="20759" y="5643"/>
                      <a:pt x="20760" y="5642"/>
                    </a:cubicBezTo>
                    <a:cubicBezTo>
                      <a:pt x="20757" y="5631"/>
                      <a:pt x="20794" y="5615"/>
                      <a:pt x="20848" y="5599"/>
                    </a:cubicBezTo>
                    <a:cubicBezTo>
                      <a:pt x="20862" y="5594"/>
                      <a:pt x="20875" y="5590"/>
                      <a:pt x="20891" y="5585"/>
                    </a:cubicBezTo>
                    <a:cubicBezTo>
                      <a:pt x="20900" y="5582"/>
                      <a:pt x="20905" y="5580"/>
                      <a:pt x="20915" y="5578"/>
                    </a:cubicBezTo>
                    <a:cubicBezTo>
                      <a:pt x="21186" y="5507"/>
                      <a:pt x="21452" y="5418"/>
                      <a:pt x="21466" y="5395"/>
                    </a:cubicBezTo>
                    <a:cubicBezTo>
                      <a:pt x="21483" y="5368"/>
                      <a:pt x="21526" y="5118"/>
                      <a:pt x="21555" y="4897"/>
                    </a:cubicBezTo>
                    <a:cubicBezTo>
                      <a:pt x="21562" y="4837"/>
                      <a:pt x="21573" y="4774"/>
                      <a:pt x="21576" y="4729"/>
                    </a:cubicBezTo>
                    <a:cubicBezTo>
                      <a:pt x="21576" y="4720"/>
                      <a:pt x="21575" y="4717"/>
                      <a:pt x="21576" y="4708"/>
                    </a:cubicBezTo>
                    <a:cubicBezTo>
                      <a:pt x="21600" y="4426"/>
                      <a:pt x="21594" y="3667"/>
                      <a:pt x="21572" y="3254"/>
                    </a:cubicBezTo>
                    <a:cubicBezTo>
                      <a:pt x="21562" y="3103"/>
                      <a:pt x="21550" y="2993"/>
                      <a:pt x="21540" y="2982"/>
                    </a:cubicBezTo>
                    <a:cubicBezTo>
                      <a:pt x="21531" y="2974"/>
                      <a:pt x="21288" y="2961"/>
                      <a:pt x="20997" y="2953"/>
                    </a:cubicBezTo>
                    <a:lnTo>
                      <a:pt x="20463" y="2939"/>
                    </a:lnTo>
                    <a:lnTo>
                      <a:pt x="20456" y="2753"/>
                    </a:lnTo>
                    <a:cubicBezTo>
                      <a:pt x="20450" y="2581"/>
                      <a:pt x="20430" y="2473"/>
                      <a:pt x="20382" y="2409"/>
                    </a:cubicBezTo>
                    <a:cubicBezTo>
                      <a:pt x="20358" y="2378"/>
                      <a:pt x="20328" y="2355"/>
                      <a:pt x="20287" y="2341"/>
                    </a:cubicBezTo>
                    <a:cubicBezTo>
                      <a:pt x="20245" y="2328"/>
                      <a:pt x="20194" y="2323"/>
                      <a:pt x="20132" y="2323"/>
                    </a:cubicBezTo>
                    <a:cubicBezTo>
                      <a:pt x="20128" y="2323"/>
                      <a:pt x="20128" y="2320"/>
                      <a:pt x="20124" y="2320"/>
                    </a:cubicBezTo>
                    <a:cubicBezTo>
                      <a:pt x="20108" y="2319"/>
                      <a:pt x="20092" y="2317"/>
                      <a:pt x="20079" y="2313"/>
                    </a:cubicBezTo>
                    <a:cubicBezTo>
                      <a:pt x="20041" y="2305"/>
                      <a:pt x="20016" y="2292"/>
                      <a:pt x="19990" y="2248"/>
                    </a:cubicBezTo>
                    <a:cubicBezTo>
                      <a:pt x="19990" y="2247"/>
                      <a:pt x="19987" y="2246"/>
                      <a:pt x="19987" y="2245"/>
                    </a:cubicBezTo>
                    <a:cubicBezTo>
                      <a:pt x="19978" y="2235"/>
                      <a:pt x="19972" y="2232"/>
                      <a:pt x="19962" y="2220"/>
                    </a:cubicBezTo>
                    <a:cubicBezTo>
                      <a:pt x="19848" y="2085"/>
                      <a:pt x="19687" y="2033"/>
                      <a:pt x="19330" y="2012"/>
                    </a:cubicBezTo>
                    <a:lnTo>
                      <a:pt x="19051" y="1994"/>
                    </a:lnTo>
                    <a:lnTo>
                      <a:pt x="19065" y="2119"/>
                    </a:lnTo>
                    <a:cubicBezTo>
                      <a:pt x="19072" y="2188"/>
                      <a:pt x="19071" y="2263"/>
                      <a:pt x="19062" y="2288"/>
                    </a:cubicBezTo>
                    <a:cubicBezTo>
                      <a:pt x="19034" y="2361"/>
                      <a:pt x="18994" y="2292"/>
                      <a:pt x="18977" y="2137"/>
                    </a:cubicBezTo>
                    <a:cubicBezTo>
                      <a:pt x="18974" y="2114"/>
                      <a:pt x="18968" y="2090"/>
                      <a:pt x="18963" y="2066"/>
                    </a:cubicBezTo>
                    <a:cubicBezTo>
                      <a:pt x="18958" y="2046"/>
                      <a:pt x="18954" y="2022"/>
                      <a:pt x="18949" y="2005"/>
                    </a:cubicBezTo>
                    <a:cubicBezTo>
                      <a:pt x="18947" y="2000"/>
                      <a:pt x="18946" y="1998"/>
                      <a:pt x="18945" y="1994"/>
                    </a:cubicBezTo>
                    <a:cubicBezTo>
                      <a:pt x="18925" y="1933"/>
                      <a:pt x="18900" y="1890"/>
                      <a:pt x="18867" y="1858"/>
                    </a:cubicBezTo>
                    <a:cubicBezTo>
                      <a:pt x="18832" y="1829"/>
                      <a:pt x="18775" y="1808"/>
                      <a:pt x="18677" y="1786"/>
                    </a:cubicBezTo>
                    <a:cubicBezTo>
                      <a:pt x="18573" y="1767"/>
                      <a:pt x="18312" y="1732"/>
                      <a:pt x="17970" y="1693"/>
                    </a:cubicBezTo>
                    <a:cubicBezTo>
                      <a:pt x="17792" y="1673"/>
                      <a:pt x="17902" y="1685"/>
                      <a:pt x="17755" y="1668"/>
                    </a:cubicBezTo>
                    <a:cubicBezTo>
                      <a:pt x="17661" y="1658"/>
                      <a:pt x="17601" y="1651"/>
                      <a:pt x="17490" y="1640"/>
                    </a:cubicBezTo>
                    <a:cubicBezTo>
                      <a:pt x="17369" y="1627"/>
                      <a:pt x="16992" y="1588"/>
                      <a:pt x="16650" y="1550"/>
                    </a:cubicBezTo>
                    <a:lnTo>
                      <a:pt x="16028" y="1478"/>
                    </a:lnTo>
                    <a:lnTo>
                      <a:pt x="15965" y="1400"/>
                    </a:lnTo>
                    <a:cubicBezTo>
                      <a:pt x="15700" y="1065"/>
                      <a:pt x="15464" y="869"/>
                      <a:pt x="15103" y="687"/>
                    </a:cubicBezTo>
                    <a:cubicBezTo>
                      <a:pt x="14829" y="549"/>
                      <a:pt x="14685" y="483"/>
                      <a:pt x="14651" y="483"/>
                    </a:cubicBezTo>
                    <a:cubicBezTo>
                      <a:pt x="14638" y="483"/>
                      <a:pt x="14579" y="462"/>
                      <a:pt x="14520" y="433"/>
                    </a:cubicBezTo>
                    <a:cubicBezTo>
                      <a:pt x="14461" y="404"/>
                      <a:pt x="14386" y="379"/>
                      <a:pt x="14358" y="379"/>
                    </a:cubicBezTo>
                    <a:cubicBezTo>
                      <a:pt x="14330" y="379"/>
                      <a:pt x="14302" y="370"/>
                      <a:pt x="14294" y="358"/>
                    </a:cubicBezTo>
                    <a:cubicBezTo>
                      <a:pt x="14287" y="346"/>
                      <a:pt x="14190" y="319"/>
                      <a:pt x="14079" y="301"/>
                    </a:cubicBezTo>
                    <a:cubicBezTo>
                      <a:pt x="13968" y="282"/>
                      <a:pt x="13863" y="257"/>
                      <a:pt x="13846" y="243"/>
                    </a:cubicBezTo>
                    <a:cubicBezTo>
                      <a:pt x="13829" y="230"/>
                      <a:pt x="13794" y="222"/>
                      <a:pt x="13768" y="225"/>
                    </a:cubicBezTo>
                    <a:cubicBezTo>
                      <a:pt x="13743" y="229"/>
                      <a:pt x="13705" y="223"/>
                      <a:pt x="13684" y="215"/>
                    </a:cubicBezTo>
                    <a:cubicBezTo>
                      <a:pt x="13551" y="164"/>
                      <a:pt x="13158" y="104"/>
                      <a:pt x="12804" y="79"/>
                    </a:cubicBezTo>
                    <a:cubicBezTo>
                      <a:pt x="12754" y="75"/>
                      <a:pt x="12562" y="55"/>
                      <a:pt x="12377" y="36"/>
                    </a:cubicBezTo>
                    <a:cubicBezTo>
                      <a:pt x="12263" y="24"/>
                      <a:pt x="12085" y="16"/>
                      <a:pt x="11890" y="11"/>
                    </a:cubicBezTo>
                    <a:cubicBezTo>
                      <a:pt x="11868" y="10"/>
                      <a:pt x="11849" y="8"/>
                      <a:pt x="11826" y="7"/>
                    </a:cubicBezTo>
                    <a:cubicBezTo>
                      <a:pt x="11607" y="2"/>
                      <a:pt x="11365" y="-1"/>
                      <a:pt x="11092" y="0"/>
                    </a:cubicBezTo>
                    <a:close/>
                    <a:moveTo>
                      <a:pt x="11240" y="469"/>
                    </a:moveTo>
                    <a:cubicBezTo>
                      <a:pt x="11761" y="469"/>
                      <a:pt x="12333" y="497"/>
                      <a:pt x="12921" y="551"/>
                    </a:cubicBezTo>
                    <a:cubicBezTo>
                      <a:pt x="13432" y="598"/>
                      <a:pt x="13579" y="626"/>
                      <a:pt x="13804" y="709"/>
                    </a:cubicBezTo>
                    <a:cubicBezTo>
                      <a:pt x="14006" y="783"/>
                      <a:pt x="14076" y="830"/>
                      <a:pt x="14185" y="966"/>
                    </a:cubicBezTo>
                    <a:cubicBezTo>
                      <a:pt x="14246" y="1043"/>
                      <a:pt x="14265" y="1092"/>
                      <a:pt x="14266" y="1188"/>
                    </a:cubicBezTo>
                    <a:cubicBezTo>
                      <a:pt x="14267" y="1280"/>
                      <a:pt x="14256" y="1311"/>
                      <a:pt x="14227" y="1314"/>
                    </a:cubicBezTo>
                    <a:cubicBezTo>
                      <a:pt x="14206" y="1316"/>
                      <a:pt x="13937" y="1304"/>
                      <a:pt x="13631" y="1285"/>
                    </a:cubicBezTo>
                    <a:cubicBezTo>
                      <a:pt x="12483" y="1215"/>
                      <a:pt x="10957" y="1147"/>
                      <a:pt x="9411" y="1099"/>
                    </a:cubicBezTo>
                    <a:cubicBezTo>
                      <a:pt x="9105" y="1089"/>
                      <a:pt x="8846" y="1076"/>
                      <a:pt x="8835" y="1070"/>
                    </a:cubicBezTo>
                    <a:cubicBezTo>
                      <a:pt x="8801" y="1050"/>
                      <a:pt x="8956" y="827"/>
                      <a:pt x="9047" y="766"/>
                    </a:cubicBezTo>
                    <a:cubicBezTo>
                      <a:pt x="9207" y="658"/>
                      <a:pt x="9359" y="618"/>
                      <a:pt x="9852" y="551"/>
                    </a:cubicBezTo>
                    <a:cubicBezTo>
                      <a:pt x="10248" y="498"/>
                      <a:pt x="10719" y="468"/>
                      <a:pt x="11240" y="469"/>
                    </a:cubicBezTo>
                    <a:close/>
                    <a:moveTo>
                      <a:pt x="5597" y="21237"/>
                    </a:moveTo>
                    <a:cubicBezTo>
                      <a:pt x="5593" y="21235"/>
                      <a:pt x="5586" y="21243"/>
                      <a:pt x="5576" y="21259"/>
                    </a:cubicBezTo>
                    <a:cubicBezTo>
                      <a:pt x="5562" y="21281"/>
                      <a:pt x="5551" y="21312"/>
                      <a:pt x="5551" y="21330"/>
                    </a:cubicBezTo>
                    <a:cubicBezTo>
                      <a:pt x="5551" y="21349"/>
                      <a:pt x="5562" y="21357"/>
                      <a:pt x="5576" y="21348"/>
                    </a:cubicBezTo>
                    <a:cubicBezTo>
                      <a:pt x="5590" y="21339"/>
                      <a:pt x="5601" y="21308"/>
                      <a:pt x="5601" y="21277"/>
                    </a:cubicBezTo>
                    <a:cubicBezTo>
                      <a:pt x="5601" y="21253"/>
                      <a:pt x="5601" y="21240"/>
                      <a:pt x="5597" y="21237"/>
                    </a:cubicBezTo>
                    <a:close/>
                    <a:moveTo>
                      <a:pt x="5583" y="21484"/>
                    </a:moveTo>
                    <a:cubicBezTo>
                      <a:pt x="5572" y="21478"/>
                      <a:pt x="5562" y="21503"/>
                      <a:pt x="5562" y="21538"/>
                    </a:cubicBezTo>
                    <a:cubicBezTo>
                      <a:pt x="5562" y="21573"/>
                      <a:pt x="5572" y="21599"/>
                      <a:pt x="5583" y="21599"/>
                    </a:cubicBezTo>
                    <a:cubicBezTo>
                      <a:pt x="5593" y="21583"/>
                      <a:pt x="5596" y="21552"/>
                      <a:pt x="5590" y="21513"/>
                    </a:cubicBezTo>
                    <a:cubicBezTo>
                      <a:pt x="5587" y="21504"/>
                      <a:pt x="5588" y="21487"/>
                      <a:pt x="5583" y="21484"/>
                    </a:cubicBezTo>
                    <a:close/>
                  </a:path>
                </a:pathLst>
              </a:custGeom>
              <a:ln w="12700" cap="flat">
                <a:solidFill>
                  <a:schemeClr val="bg1">
                    <a:lumMod val="75000"/>
                  </a:schemeClr>
                </a:solidFill>
                <a:miter lim="400000"/>
              </a:ln>
              <a:effectLst>
                <a:outerShdw blurRad="76200" dist="25400" dir="2700000" rotWithShape="0">
                  <a:srgbClr val="002452">
                    <a:alpha val="59999"/>
                  </a:srgbClr>
                </a:outerShdw>
              </a:effectLst>
            </p:spPr>
          </p:pic>
          <p:pic>
            <p:nvPicPr>
              <p:cNvPr id="7" name="url?sa=i&amp;rct=j&amp;q=&amp;esrc=s&amp;source=images&amp;cd=&amp;docid=OUNuaBpoH8xTjM&amp;tbnid=Ha3lKm70ncIKsM-&amp;ved=&amp;url=http%3A%2F%2Fwww.integrisequipment.com%2FIntelliVue_MP70_p%2Fpivmp70.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87975" y="1986677"/>
                <a:ext cx="2352374" cy="2686171"/>
              </a:xfrm>
              <a:custGeom>
                <a:avLst/>
                <a:gdLst/>
                <a:ahLst/>
                <a:cxnLst>
                  <a:cxn ang="0">
                    <a:pos x="wd2" y="hd2"/>
                  </a:cxn>
                  <a:cxn ang="5400000">
                    <a:pos x="wd2" y="hd2"/>
                  </a:cxn>
                  <a:cxn ang="10800000">
                    <a:pos x="wd2" y="hd2"/>
                  </a:cxn>
                  <a:cxn ang="16200000">
                    <a:pos x="wd2" y="hd2"/>
                  </a:cxn>
                </a:cxnLst>
                <a:rect l="0" t="0" r="r" b="b"/>
                <a:pathLst>
                  <a:path w="21588" h="21585" extrusionOk="0">
                    <a:moveTo>
                      <a:pt x="7336" y="1"/>
                    </a:moveTo>
                    <a:cubicBezTo>
                      <a:pt x="7319" y="1"/>
                      <a:pt x="7304" y="5"/>
                      <a:pt x="7296" y="17"/>
                    </a:cubicBezTo>
                    <a:cubicBezTo>
                      <a:pt x="7280" y="39"/>
                      <a:pt x="7007" y="52"/>
                      <a:pt x="6688" y="45"/>
                    </a:cubicBezTo>
                    <a:cubicBezTo>
                      <a:pt x="5842" y="27"/>
                      <a:pt x="2246" y="26"/>
                      <a:pt x="1720" y="45"/>
                    </a:cubicBezTo>
                    <a:cubicBezTo>
                      <a:pt x="1472" y="54"/>
                      <a:pt x="1037" y="70"/>
                      <a:pt x="751" y="77"/>
                    </a:cubicBezTo>
                    <a:cubicBezTo>
                      <a:pt x="454" y="84"/>
                      <a:pt x="209" y="113"/>
                      <a:pt x="179" y="144"/>
                    </a:cubicBezTo>
                    <a:cubicBezTo>
                      <a:pt x="108" y="220"/>
                      <a:pt x="67" y="1141"/>
                      <a:pt x="30" y="3451"/>
                    </a:cubicBezTo>
                    <a:cubicBezTo>
                      <a:pt x="-12" y="6049"/>
                      <a:pt x="-9" y="14169"/>
                      <a:pt x="33" y="14403"/>
                    </a:cubicBezTo>
                    <a:cubicBezTo>
                      <a:pt x="105" y="14794"/>
                      <a:pt x="105" y="14789"/>
                      <a:pt x="441" y="14907"/>
                    </a:cubicBezTo>
                    <a:cubicBezTo>
                      <a:pt x="620" y="14970"/>
                      <a:pt x="891" y="15080"/>
                      <a:pt x="1046" y="15149"/>
                    </a:cubicBezTo>
                    <a:lnTo>
                      <a:pt x="1326" y="15274"/>
                    </a:lnTo>
                    <a:lnTo>
                      <a:pt x="1341" y="15691"/>
                    </a:lnTo>
                    <a:cubicBezTo>
                      <a:pt x="1359" y="16133"/>
                      <a:pt x="1438" y="16285"/>
                      <a:pt x="1647" y="16285"/>
                    </a:cubicBezTo>
                    <a:cubicBezTo>
                      <a:pt x="1706" y="16285"/>
                      <a:pt x="1808" y="16334"/>
                      <a:pt x="1876" y="16396"/>
                    </a:cubicBezTo>
                    <a:cubicBezTo>
                      <a:pt x="2077" y="16578"/>
                      <a:pt x="2288" y="16675"/>
                      <a:pt x="2419" y="16645"/>
                    </a:cubicBezTo>
                    <a:cubicBezTo>
                      <a:pt x="2496" y="16627"/>
                      <a:pt x="2688" y="16679"/>
                      <a:pt x="2944" y="16788"/>
                    </a:cubicBezTo>
                    <a:cubicBezTo>
                      <a:pt x="3121" y="16864"/>
                      <a:pt x="3255" y="16913"/>
                      <a:pt x="3348" y="16948"/>
                    </a:cubicBezTo>
                    <a:cubicBezTo>
                      <a:pt x="3394" y="16938"/>
                      <a:pt x="3427" y="16945"/>
                      <a:pt x="3464" y="16989"/>
                    </a:cubicBezTo>
                    <a:cubicBezTo>
                      <a:pt x="3501" y="17033"/>
                      <a:pt x="3545" y="17056"/>
                      <a:pt x="3563" y="17040"/>
                    </a:cubicBezTo>
                    <a:cubicBezTo>
                      <a:pt x="3581" y="17025"/>
                      <a:pt x="3669" y="17048"/>
                      <a:pt x="3756" y="17088"/>
                    </a:cubicBezTo>
                    <a:cubicBezTo>
                      <a:pt x="4180" y="17286"/>
                      <a:pt x="6016" y="17951"/>
                      <a:pt x="8837" y="18928"/>
                    </a:cubicBezTo>
                    <a:cubicBezTo>
                      <a:pt x="10121" y="19373"/>
                      <a:pt x="11236" y="19761"/>
                      <a:pt x="11313" y="19789"/>
                    </a:cubicBezTo>
                    <a:cubicBezTo>
                      <a:pt x="11391" y="19818"/>
                      <a:pt x="11461" y="19836"/>
                      <a:pt x="11470" y="19831"/>
                    </a:cubicBezTo>
                    <a:cubicBezTo>
                      <a:pt x="11479" y="19827"/>
                      <a:pt x="11543" y="19860"/>
                      <a:pt x="11612" y="19898"/>
                    </a:cubicBezTo>
                    <a:cubicBezTo>
                      <a:pt x="11619" y="19899"/>
                      <a:pt x="11627" y="19902"/>
                      <a:pt x="11638" y="19907"/>
                    </a:cubicBezTo>
                    <a:cubicBezTo>
                      <a:pt x="11704" y="19944"/>
                      <a:pt x="11761" y="19969"/>
                      <a:pt x="11761" y="19955"/>
                    </a:cubicBezTo>
                    <a:cubicBezTo>
                      <a:pt x="11761" y="19940"/>
                      <a:pt x="11819" y="19954"/>
                      <a:pt x="11889" y="19987"/>
                    </a:cubicBezTo>
                    <a:cubicBezTo>
                      <a:pt x="11958" y="20021"/>
                      <a:pt x="12064" y="20055"/>
                      <a:pt x="12126" y="20064"/>
                    </a:cubicBezTo>
                    <a:cubicBezTo>
                      <a:pt x="12187" y="20073"/>
                      <a:pt x="12263" y="20101"/>
                      <a:pt x="12293" y="20128"/>
                    </a:cubicBezTo>
                    <a:cubicBezTo>
                      <a:pt x="12323" y="20154"/>
                      <a:pt x="12379" y="20175"/>
                      <a:pt x="12421" y="20175"/>
                    </a:cubicBezTo>
                    <a:cubicBezTo>
                      <a:pt x="12462" y="20175"/>
                      <a:pt x="12593" y="20213"/>
                      <a:pt x="12708" y="20258"/>
                    </a:cubicBezTo>
                    <a:cubicBezTo>
                      <a:pt x="12823" y="20303"/>
                      <a:pt x="12930" y="20341"/>
                      <a:pt x="12945" y="20344"/>
                    </a:cubicBezTo>
                    <a:cubicBezTo>
                      <a:pt x="13120" y="20385"/>
                      <a:pt x="13446" y="20501"/>
                      <a:pt x="13535" y="20552"/>
                    </a:cubicBezTo>
                    <a:cubicBezTo>
                      <a:pt x="13585" y="20580"/>
                      <a:pt x="13627" y="20593"/>
                      <a:pt x="13659" y="20603"/>
                    </a:cubicBezTo>
                    <a:cubicBezTo>
                      <a:pt x="13673" y="20606"/>
                      <a:pt x="13688" y="20614"/>
                      <a:pt x="13703" y="20619"/>
                    </a:cubicBezTo>
                    <a:cubicBezTo>
                      <a:pt x="13721" y="20620"/>
                      <a:pt x="13740" y="20620"/>
                      <a:pt x="13746" y="20622"/>
                    </a:cubicBezTo>
                    <a:cubicBezTo>
                      <a:pt x="13754" y="20624"/>
                      <a:pt x="13798" y="20635"/>
                      <a:pt x="13845" y="20644"/>
                    </a:cubicBezTo>
                    <a:cubicBezTo>
                      <a:pt x="13869" y="20649"/>
                      <a:pt x="13930" y="20670"/>
                      <a:pt x="13979" y="20686"/>
                    </a:cubicBezTo>
                    <a:cubicBezTo>
                      <a:pt x="13980" y="20686"/>
                      <a:pt x="13982" y="20685"/>
                      <a:pt x="13983" y="20686"/>
                    </a:cubicBezTo>
                    <a:cubicBezTo>
                      <a:pt x="13984" y="20686"/>
                      <a:pt x="13985" y="20685"/>
                      <a:pt x="13987" y="20686"/>
                    </a:cubicBezTo>
                    <a:cubicBezTo>
                      <a:pt x="14029" y="20699"/>
                      <a:pt x="14055" y="20706"/>
                      <a:pt x="14096" y="20721"/>
                    </a:cubicBezTo>
                    <a:cubicBezTo>
                      <a:pt x="14189" y="20755"/>
                      <a:pt x="14291" y="20787"/>
                      <a:pt x="14322" y="20794"/>
                    </a:cubicBezTo>
                    <a:cubicBezTo>
                      <a:pt x="14353" y="20801"/>
                      <a:pt x="14455" y="20836"/>
                      <a:pt x="14548" y="20871"/>
                    </a:cubicBezTo>
                    <a:cubicBezTo>
                      <a:pt x="14640" y="20905"/>
                      <a:pt x="14729" y="20934"/>
                      <a:pt x="14744" y="20938"/>
                    </a:cubicBezTo>
                    <a:cubicBezTo>
                      <a:pt x="15176" y="21032"/>
                      <a:pt x="15392" y="21152"/>
                      <a:pt x="15433" y="21301"/>
                    </a:cubicBezTo>
                    <a:cubicBezTo>
                      <a:pt x="15435" y="21305"/>
                      <a:pt x="15442" y="21307"/>
                      <a:pt x="15444" y="21311"/>
                    </a:cubicBezTo>
                    <a:cubicBezTo>
                      <a:pt x="15504" y="21333"/>
                      <a:pt x="15567" y="21357"/>
                      <a:pt x="15622" y="21384"/>
                    </a:cubicBezTo>
                    <a:cubicBezTo>
                      <a:pt x="15761" y="21452"/>
                      <a:pt x="15909" y="21505"/>
                      <a:pt x="15950" y="21505"/>
                    </a:cubicBezTo>
                    <a:cubicBezTo>
                      <a:pt x="15956" y="21505"/>
                      <a:pt x="15968" y="21519"/>
                      <a:pt x="15975" y="21521"/>
                    </a:cubicBezTo>
                    <a:cubicBezTo>
                      <a:pt x="16066" y="21508"/>
                      <a:pt x="16133" y="21497"/>
                      <a:pt x="16205" y="21489"/>
                    </a:cubicBezTo>
                    <a:cubicBezTo>
                      <a:pt x="16349" y="21475"/>
                      <a:pt x="16581" y="21525"/>
                      <a:pt x="16707" y="21585"/>
                    </a:cubicBezTo>
                    <a:lnTo>
                      <a:pt x="16718" y="21579"/>
                    </a:lnTo>
                    <a:cubicBezTo>
                      <a:pt x="16792" y="21510"/>
                      <a:pt x="16972" y="21392"/>
                      <a:pt x="17119" y="21317"/>
                    </a:cubicBezTo>
                    <a:cubicBezTo>
                      <a:pt x="17197" y="21278"/>
                      <a:pt x="17250" y="21250"/>
                      <a:pt x="17319" y="21231"/>
                    </a:cubicBezTo>
                    <a:cubicBezTo>
                      <a:pt x="17327" y="21207"/>
                      <a:pt x="17348" y="21180"/>
                      <a:pt x="17399" y="21151"/>
                    </a:cubicBezTo>
                    <a:cubicBezTo>
                      <a:pt x="17443" y="21127"/>
                      <a:pt x="17501" y="21116"/>
                      <a:pt x="17582" y="21110"/>
                    </a:cubicBezTo>
                    <a:cubicBezTo>
                      <a:pt x="17605" y="21046"/>
                      <a:pt x="17732" y="20961"/>
                      <a:pt x="17789" y="20992"/>
                    </a:cubicBezTo>
                    <a:cubicBezTo>
                      <a:pt x="17789" y="20992"/>
                      <a:pt x="17793" y="20992"/>
                      <a:pt x="17793" y="20992"/>
                    </a:cubicBezTo>
                    <a:cubicBezTo>
                      <a:pt x="17752" y="20946"/>
                      <a:pt x="17838" y="20885"/>
                      <a:pt x="18022" y="20785"/>
                    </a:cubicBezTo>
                    <a:cubicBezTo>
                      <a:pt x="18154" y="20712"/>
                      <a:pt x="18282" y="20623"/>
                      <a:pt x="18306" y="20587"/>
                    </a:cubicBezTo>
                    <a:cubicBezTo>
                      <a:pt x="18404" y="20442"/>
                      <a:pt x="18656" y="20375"/>
                      <a:pt x="18875" y="20434"/>
                    </a:cubicBezTo>
                    <a:cubicBezTo>
                      <a:pt x="19388" y="20572"/>
                      <a:pt x="20291" y="20249"/>
                      <a:pt x="20907" y="19707"/>
                    </a:cubicBezTo>
                    <a:lnTo>
                      <a:pt x="21289" y="19369"/>
                    </a:lnTo>
                    <a:cubicBezTo>
                      <a:pt x="21284" y="19365"/>
                      <a:pt x="21271" y="19363"/>
                      <a:pt x="21267" y="19359"/>
                    </a:cubicBezTo>
                    <a:cubicBezTo>
                      <a:pt x="21206" y="19295"/>
                      <a:pt x="21249" y="19262"/>
                      <a:pt x="21369" y="19257"/>
                    </a:cubicBezTo>
                    <a:cubicBezTo>
                      <a:pt x="21360" y="19239"/>
                      <a:pt x="21355" y="19218"/>
                      <a:pt x="21355" y="19190"/>
                    </a:cubicBezTo>
                    <a:cubicBezTo>
                      <a:pt x="21355" y="19117"/>
                      <a:pt x="21384" y="19083"/>
                      <a:pt x="21428" y="19085"/>
                    </a:cubicBezTo>
                    <a:cubicBezTo>
                      <a:pt x="21436" y="19016"/>
                      <a:pt x="21459" y="18751"/>
                      <a:pt x="21482" y="18488"/>
                    </a:cubicBezTo>
                    <a:cubicBezTo>
                      <a:pt x="21509" y="18187"/>
                      <a:pt x="21551" y="18020"/>
                      <a:pt x="21588" y="18007"/>
                    </a:cubicBezTo>
                    <a:cubicBezTo>
                      <a:pt x="21576" y="17963"/>
                      <a:pt x="21569" y="17913"/>
                      <a:pt x="21555" y="17886"/>
                    </a:cubicBezTo>
                    <a:cubicBezTo>
                      <a:pt x="21528" y="17831"/>
                      <a:pt x="21492" y="17728"/>
                      <a:pt x="21475" y="17659"/>
                    </a:cubicBezTo>
                    <a:cubicBezTo>
                      <a:pt x="21417" y="17423"/>
                      <a:pt x="21228" y="17105"/>
                      <a:pt x="20900" y="16680"/>
                    </a:cubicBezTo>
                    <a:cubicBezTo>
                      <a:pt x="20755" y="16493"/>
                      <a:pt x="20722" y="16390"/>
                      <a:pt x="20692" y="16061"/>
                    </a:cubicBezTo>
                    <a:cubicBezTo>
                      <a:pt x="20614" y="15218"/>
                      <a:pt x="20366" y="13994"/>
                      <a:pt x="20171" y="13488"/>
                    </a:cubicBezTo>
                    <a:cubicBezTo>
                      <a:pt x="20127" y="13372"/>
                      <a:pt x="20091" y="13200"/>
                      <a:pt x="20091" y="13108"/>
                    </a:cubicBezTo>
                    <a:cubicBezTo>
                      <a:pt x="20091" y="13016"/>
                      <a:pt x="20062" y="12925"/>
                      <a:pt x="20029" y="12907"/>
                    </a:cubicBezTo>
                    <a:cubicBezTo>
                      <a:pt x="19996" y="12889"/>
                      <a:pt x="19977" y="12816"/>
                      <a:pt x="19985" y="12745"/>
                    </a:cubicBezTo>
                    <a:cubicBezTo>
                      <a:pt x="19994" y="12673"/>
                      <a:pt x="19979" y="12581"/>
                      <a:pt x="19949" y="12540"/>
                    </a:cubicBezTo>
                    <a:cubicBezTo>
                      <a:pt x="19876" y="12440"/>
                      <a:pt x="19755" y="12050"/>
                      <a:pt x="19752" y="11896"/>
                    </a:cubicBezTo>
                    <a:cubicBezTo>
                      <a:pt x="19751" y="11827"/>
                      <a:pt x="19727" y="11750"/>
                      <a:pt x="19698" y="11724"/>
                    </a:cubicBezTo>
                    <a:cubicBezTo>
                      <a:pt x="19669" y="11698"/>
                      <a:pt x="19633" y="11584"/>
                      <a:pt x="19618" y="11469"/>
                    </a:cubicBezTo>
                    <a:cubicBezTo>
                      <a:pt x="19602" y="11354"/>
                      <a:pt x="19577" y="11243"/>
                      <a:pt x="19563" y="11223"/>
                    </a:cubicBezTo>
                    <a:cubicBezTo>
                      <a:pt x="19549" y="11203"/>
                      <a:pt x="19524" y="10167"/>
                      <a:pt x="19505" y="8921"/>
                    </a:cubicBezTo>
                    <a:cubicBezTo>
                      <a:pt x="19486" y="7674"/>
                      <a:pt x="19456" y="6409"/>
                      <a:pt x="19439" y="6111"/>
                    </a:cubicBezTo>
                    <a:cubicBezTo>
                      <a:pt x="19423" y="5813"/>
                      <a:pt x="19401" y="4628"/>
                      <a:pt x="19388" y="3477"/>
                    </a:cubicBezTo>
                    <a:cubicBezTo>
                      <a:pt x="19375" y="2325"/>
                      <a:pt x="19347" y="1161"/>
                      <a:pt x="19326" y="894"/>
                    </a:cubicBezTo>
                    <a:cubicBezTo>
                      <a:pt x="19275" y="245"/>
                      <a:pt x="19281" y="251"/>
                      <a:pt x="18357" y="237"/>
                    </a:cubicBezTo>
                    <a:cubicBezTo>
                      <a:pt x="16403" y="207"/>
                      <a:pt x="15276" y="163"/>
                      <a:pt x="15211" y="115"/>
                    </a:cubicBezTo>
                    <a:cubicBezTo>
                      <a:pt x="15168" y="84"/>
                      <a:pt x="15111" y="83"/>
                      <a:pt x="15068" y="109"/>
                    </a:cubicBezTo>
                    <a:cubicBezTo>
                      <a:pt x="15030" y="133"/>
                      <a:pt x="14884" y="146"/>
                      <a:pt x="14744" y="141"/>
                    </a:cubicBezTo>
                    <a:cubicBezTo>
                      <a:pt x="14605" y="136"/>
                      <a:pt x="13796" y="120"/>
                      <a:pt x="12945" y="106"/>
                    </a:cubicBezTo>
                    <a:cubicBezTo>
                      <a:pt x="12094" y="92"/>
                      <a:pt x="11353" y="82"/>
                      <a:pt x="11299" y="80"/>
                    </a:cubicBezTo>
                    <a:cubicBezTo>
                      <a:pt x="11245" y="79"/>
                      <a:pt x="11092" y="79"/>
                      <a:pt x="10960" y="80"/>
                    </a:cubicBezTo>
                    <a:cubicBezTo>
                      <a:pt x="10034" y="91"/>
                      <a:pt x="9044" y="72"/>
                      <a:pt x="8990" y="42"/>
                    </a:cubicBezTo>
                    <a:cubicBezTo>
                      <a:pt x="8896" y="-9"/>
                      <a:pt x="8706" y="-15"/>
                      <a:pt x="8640" y="29"/>
                    </a:cubicBezTo>
                    <a:cubicBezTo>
                      <a:pt x="8569" y="77"/>
                      <a:pt x="7480" y="63"/>
                      <a:pt x="7391" y="13"/>
                    </a:cubicBezTo>
                    <a:cubicBezTo>
                      <a:pt x="7372" y="3"/>
                      <a:pt x="7353" y="0"/>
                      <a:pt x="7336" y="1"/>
                    </a:cubicBezTo>
                    <a:close/>
                  </a:path>
                </a:pathLst>
              </a:custGeom>
              <a:ln w="12700" cap="flat">
                <a:solidFill>
                  <a:schemeClr val="bg1">
                    <a:lumMod val="75000"/>
                  </a:schemeClr>
                </a:solidFill>
                <a:miter lim="400000"/>
              </a:ln>
              <a:effectLst>
                <a:outerShdw blurRad="76200" dist="25400" dir="2700000" rotWithShape="0">
                  <a:srgbClr val="002452">
                    <a:alpha val="59999"/>
                  </a:srgbClr>
                </a:outerShdw>
              </a:effectLst>
            </p:spPr>
          </p:pic>
          <p:pic>
            <p:nvPicPr>
              <p:cNvPr id="8" name="Pump Asena CC.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7" y="-128"/>
                <a:ext cx="3264920" cy="1099707"/>
              </a:xfrm>
              <a:custGeom>
                <a:avLst/>
                <a:gdLst/>
                <a:ahLst/>
                <a:cxnLst>
                  <a:cxn ang="0">
                    <a:pos x="wd2" y="hd2"/>
                  </a:cxn>
                  <a:cxn ang="5400000">
                    <a:pos x="wd2" y="hd2"/>
                  </a:cxn>
                  <a:cxn ang="10800000">
                    <a:pos x="wd2" y="hd2"/>
                  </a:cxn>
                  <a:cxn ang="16200000">
                    <a:pos x="wd2" y="hd2"/>
                  </a:cxn>
                </a:cxnLst>
                <a:rect l="0" t="0" r="r" b="b"/>
                <a:pathLst>
                  <a:path w="21414" h="21528" extrusionOk="0">
                    <a:moveTo>
                      <a:pt x="13353" y="4"/>
                    </a:moveTo>
                    <a:cubicBezTo>
                      <a:pt x="12770" y="21"/>
                      <a:pt x="12109" y="90"/>
                      <a:pt x="11724" y="191"/>
                    </a:cubicBezTo>
                    <a:cubicBezTo>
                      <a:pt x="10981" y="384"/>
                      <a:pt x="9615" y="389"/>
                      <a:pt x="9433" y="198"/>
                    </a:cubicBezTo>
                    <a:cubicBezTo>
                      <a:pt x="9295" y="54"/>
                      <a:pt x="9079" y="78"/>
                      <a:pt x="9009" y="253"/>
                    </a:cubicBezTo>
                    <a:cubicBezTo>
                      <a:pt x="8969" y="352"/>
                      <a:pt x="8781" y="392"/>
                      <a:pt x="7051" y="680"/>
                    </a:cubicBezTo>
                    <a:cubicBezTo>
                      <a:pt x="5951" y="863"/>
                      <a:pt x="4540" y="1165"/>
                      <a:pt x="4339" y="1255"/>
                    </a:cubicBezTo>
                    <a:cubicBezTo>
                      <a:pt x="4217" y="1309"/>
                      <a:pt x="3788" y="2082"/>
                      <a:pt x="3761" y="2296"/>
                    </a:cubicBezTo>
                    <a:cubicBezTo>
                      <a:pt x="3752" y="2362"/>
                      <a:pt x="3727" y="2413"/>
                      <a:pt x="3704" y="2413"/>
                    </a:cubicBezTo>
                    <a:cubicBezTo>
                      <a:pt x="3680" y="2413"/>
                      <a:pt x="3630" y="2537"/>
                      <a:pt x="3594" y="2692"/>
                    </a:cubicBezTo>
                    <a:cubicBezTo>
                      <a:pt x="3558" y="2847"/>
                      <a:pt x="3481" y="3098"/>
                      <a:pt x="3422" y="3252"/>
                    </a:cubicBezTo>
                    <a:cubicBezTo>
                      <a:pt x="3364" y="3405"/>
                      <a:pt x="3296" y="3683"/>
                      <a:pt x="3272" y="3865"/>
                    </a:cubicBezTo>
                    <a:cubicBezTo>
                      <a:pt x="3229" y="4182"/>
                      <a:pt x="3219" y="4200"/>
                      <a:pt x="3029" y="4316"/>
                    </a:cubicBezTo>
                    <a:cubicBezTo>
                      <a:pt x="2920" y="4383"/>
                      <a:pt x="2821" y="4435"/>
                      <a:pt x="2808" y="4425"/>
                    </a:cubicBezTo>
                    <a:cubicBezTo>
                      <a:pt x="2776" y="4399"/>
                      <a:pt x="2555" y="4733"/>
                      <a:pt x="2446" y="4976"/>
                    </a:cubicBezTo>
                    <a:cubicBezTo>
                      <a:pt x="2396" y="5090"/>
                      <a:pt x="2343" y="5186"/>
                      <a:pt x="2329" y="5186"/>
                    </a:cubicBezTo>
                    <a:cubicBezTo>
                      <a:pt x="2292" y="5186"/>
                      <a:pt x="2178" y="5678"/>
                      <a:pt x="2178" y="5839"/>
                    </a:cubicBezTo>
                    <a:cubicBezTo>
                      <a:pt x="2178" y="5915"/>
                      <a:pt x="2163" y="6051"/>
                      <a:pt x="2147" y="6142"/>
                    </a:cubicBezTo>
                    <a:cubicBezTo>
                      <a:pt x="2131" y="6229"/>
                      <a:pt x="2134" y="6340"/>
                      <a:pt x="2147" y="6437"/>
                    </a:cubicBezTo>
                    <a:lnTo>
                      <a:pt x="2163" y="6437"/>
                    </a:lnTo>
                    <a:lnTo>
                      <a:pt x="2163" y="6507"/>
                    </a:lnTo>
                    <a:cubicBezTo>
                      <a:pt x="2180" y="6587"/>
                      <a:pt x="2203" y="6653"/>
                      <a:pt x="2230" y="6639"/>
                    </a:cubicBezTo>
                    <a:cubicBezTo>
                      <a:pt x="2252" y="6628"/>
                      <a:pt x="2285" y="6679"/>
                      <a:pt x="2303" y="6763"/>
                    </a:cubicBezTo>
                    <a:cubicBezTo>
                      <a:pt x="2330" y="6889"/>
                      <a:pt x="2323" y="6953"/>
                      <a:pt x="2259" y="7113"/>
                    </a:cubicBezTo>
                    <a:cubicBezTo>
                      <a:pt x="2169" y="7337"/>
                      <a:pt x="2151" y="7574"/>
                      <a:pt x="2202" y="7851"/>
                    </a:cubicBezTo>
                    <a:cubicBezTo>
                      <a:pt x="2236" y="8037"/>
                      <a:pt x="2233" y="8053"/>
                      <a:pt x="2163" y="8076"/>
                    </a:cubicBezTo>
                    <a:cubicBezTo>
                      <a:pt x="2146" y="8082"/>
                      <a:pt x="2080" y="8263"/>
                      <a:pt x="2017" y="8473"/>
                    </a:cubicBezTo>
                    <a:cubicBezTo>
                      <a:pt x="1892" y="8885"/>
                      <a:pt x="1773" y="9065"/>
                      <a:pt x="1481" y="9304"/>
                    </a:cubicBezTo>
                    <a:cubicBezTo>
                      <a:pt x="1377" y="9389"/>
                      <a:pt x="1277" y="9522"/>
                      <a:pt x="1259" y="9591"/>
                    </a:cubicBezTo>
                    <a:cubicBezTo>
                      <a:pt x="1256" y="9607"/>
                      <a:pt x="1249" y="9603"/>
                      <a:pt x="1244" y="9615"/>
                    </a:cubicBezTo>
                    <a:cubicBezTo>
                      <a:pt x="1691" y="9283"/>
                      <a:pt x="1887" y="9054"/>
                      <a:pt x="2017" y="8713"/>
                    </a:cubicBezTo>
                    <a:cubicBezTo>
                      <a:pt x="2088" y="8526"/>
                      <a:pt x="2159" y="8404"/>
                      <a:pt x="2176" y="8434"/>
                    </a:cubicBezTo>
                    <a:cubicBezTo>
                      <a:pt x="2192" y="8464"/>
                      <a:pt x="2207" y="8722"/>
                      <a:pt x="2207" y="9009"/>
                    </a:cubicBezTo>
                    <a:cubicBezTo>
                      <a:pt x="2207" y="9491"/>
                      <a:pt x="2210" y="9526"/>
                      <a:pt x="2264" y="9475"/>
                    </a:cubicBezTo>
                    <a:cubicBezTo>
                      <a:pt x="2308" y="9433"/>
                      <a:pt x="2364" y="9530"/>
                      <a:pt x="2493" y="9879"/>
                    </a:cubicBezTo>
                    <a:cubicBezTo>
                      <a:pt x="2587" y="10133"/>
                      <a:pt x="2751" y="10470"/>
                      <a:pt x="2855" y="10625"/>
                    </a:cubicBezTo>
                    <a:cubicBezTo>
                      <a:pt x="3071" y="10946"/>
                      <a:pt x="3060" y="10848"/>
                      <a:pt x="3092" y="12505"/>
                    </a:cubicBezTo>
                    <a:cubicBezTo>
                      <a:pt x="3109" y="13385"/>
                      <a:pt x="3162" y="14535"/>
                      <a:pt x="3238" y="15605"/>
                    </a:cubicBezTo>
                    <a:cubicBezTo>
                      <a:pt x="3261" y="15930"/>
                      <a:pt x="3273" y="16237"/>
                      <a:pt x="3264" y="16281"/>
                    </a:cubicBezTo>
                    <a:cubicBezTo>
                      <a:pt x="3255" y="16324"/>
                      <a:pt x="3092" y="16358"/>
                      <a:pt x="2902" y="16358"/>
                    </a:cubicBezTo>
                    <a:cubicBezTo>
                      <a:pt x="2596" y="16358"/>
                      <a:pt x="2552" y="16372"/>
                      <a:pt x="2527" y="16514"/>
                    </a:cubicBezTo>
                    <a:cubicBezTo>
                      <a:pt x="2509" y="16617"/>
                      <a:pt x="2430" y="16725"/>
                      <a:pt x="2303" y="16817"/>
                    </a:cubicBezTo>
                    <a:cubicBezTo>
                      <a:pt x="1898" y="17111"/>
                      <a:pt x="1494" y="17882"/>
                      <a:pt x="1075" y="19163"/>
                    </a:cubicBezTo>
                    <a:cubicBezTo>
                      <a:pt x="971" y="19478"/>
                      <a:pt x="872" y="19738"/>
                      <a:pt x="853" y="19738"/>
                    </a:cubicBezTo>
                    <a:cubicBezTo>
                      <a:pt x="786" y="19738"/>
                      <a:pt x="762" y="19502"/>
                      <a:pt x="728" y="18526"/>
                    </a:cubicBezTo>
                    <a:cubicBezTo>
                      <a:pt x="638" y="15895"/>
                      <a:pt x="491" y="14194"/>
                      <a:pt x="234" y="12769"/>
                    </a:cubicBezTo>
                    <a:cubicBezTo>
                      <a:pt x="49" y="11746"/>
                      <a:pt x="13" y="11338"/>
                      <a:pt x="72" y="10998"/>
                    </a:cubicBezTo>
                    <a:cubicBezTo>
                      <a:pt x="165" y="10465"/>
                      <a:pt x="310" y="10272"/>
                      <a:pt x="983" y="9809"/>
                    </a:cubicBezTo>
                    <a:cubicBezTo>
                      <a:pt x="1062" y="9755"/>
                      <a:pt x="1117" y="9710"/>
                      <a:pt x="1184" y="9661"/>
                    </a:cubicBezTo>
                    <a:cubicBezTo>
                      <a:pt x="1173" y="9659"/>
                      <a:pt x="1165" y="9663"/>
                      <a:pt x="1153" y="9654"/>
                    </a:cubicBezTo>
                    <a:cubicBezTo>
                      <a:pt x="1108" y="9620"/>
                      <a:pt x="943" y="9698"/>
                      <a:pt x="749" y="9832"/>
                    </a:cubicBezTo>
                    <a:cubicBezTo>
                      <a:pt x="-22" y="10367"/>
                      <a:pt x="-146" y="10925"/>
                      <a:pt x="143" y="12567"/>
                    </a:cubicBezTo>
                    <a:cubicBezTo>
                      <a:pt x="311" y="13526"/>
                      <a:pt x="474" y="14798"/>
                      <a:pt x="536" y="15628"/>
                    </a:cubicBezTo>
                    <a:cubicBezTo>
                      <a:pt x="560" y="15959"/>
                      <a:pt x="614" y="16968"/>
                      <a:pt x="655" y="17873"/>
                    </a:cubicBezTo>
                    <a:cubicBezTo>
                      <a:pt x="736" y="19633"/>
                      <a:pt x="771" y="19958"/>
                      <a:pt x="879" y="19862"/>
                    </a:cubicBezTo>
                    <a:cubicBezTo>
                      <a:pt x="914" y="19831"/>
                      <a:pt x="1069" y="19442"/>
                      <a:pt x="1220" y="19000"/>
                    </a:cubicBezTo>
                    <a:cubicBezTo>
                      <a:pt x="1615" y="17849"/>
                      <a:pt x="1929" y="17248"/>
                      <a:pt x="2293" y="16957"/>
                    </a:cubicBezTo>
                    <a:cubicBezTo>
                      <a:pt x="2460" y="16822"/>
                      <a:pt x="2486" y="16818"/>
                      <a:pt x="2517" y="16933"/>
                    </a:cubicBezTo>
                    <a:cubicBezTo>
                      <a:pt x="2542" y="17032"/>
                      <a:pt x="2637" y="17077"/>
                      <a:pt x="2907" y="17112"/>
                    </a:cubicBezTo>
                    <a:cubicBezTo>
                      <a:pt x="3104" y="17138"/>
                      <a:pt x="3283" y="17197"/>
                      <a:pt x="3303" y="17244"/>
                    </a:cubicBezTo>
                    <a:cubicBezTo>
                      <a:pt x="3325" y="17297"/>
                      <a:pt x="3337" y="17552"/>
                      <a:pt x="3337" y="17912"/>
                    </a:cubicBezTo>
                    <a:cubicBezTo>
                      <a:pt x="3337" y="19169"/>
                      <a:pt x="3459" y="20178"/>
                      <a:pt x="3657" y="20569"/>
                    </a:cubicBezTo>
                    <a:cubicBezTo>
                      <a:pt x="3795" y="20843"/>
                      <a:pt x="4443" y="21260"/>
                      <a:pt x="5107" y="21502"/>
                    </a:cubicBezTo>
                    <a:cubicBezTo>
                      <a:pt x="5162" y="21522"/>
                      <a:pt x="6195" y="21510"/>
                      <a:pt x="7400" y="21478"/>
                    </a:cubicBezTo>
                    <a:cubicBezTo>
                      <a:pt x="9936" y="21412"/>
                      <a:pt x="11069" y="21424"/>
                      <a:pt x="11278" y="21509"/>
                    </a:cubicBezTo>
                    <a:cubicBezTo>
                      <a:pt x="11469" y="21587"/>
                      <a:pt x="11601" y="21411"/>
                      <a:pt x="11614" y="21059"/>
                    </a:cubicBezTo>
                    <a:cubicBezTo>
                      <a:pt x="11627" y="20734"/>
                      <a:pt x="11708" y="20739"/>
                      <a:pt x="11721" y="21067"/>
                    </a:cubicBezTo>
                    <a:lnTo>
                      <a:pt x="11729" y="21315"/>
                    </a:lnTo>
                    <a:lnTo>
                      <a:pt x="11947" y="21261"/>
                    </a:lnTo>
                    <a:cubicBezTo>
                      <a:pt x="12068" y="21230"/>
                      <a:pt x="12451" y="21207"/>
                      <a:pt x="12796" y="21206"/>
                    </a:cubicBezTo>
                    <a:lnTo>
                      <a:pt x="13421" y="21206"/>
                    </a:lnTo>
                    <a:lnTo>
                      <a:pt x="13478" y="20857"/>
                    </a:lnTo>
                    <a:cubicBezTo>
                      <a:pt x="13550" y="20410"/>
                      <a:pt x="13582" y="20351"/>
                      <a:pt x="13634" y="20585"/>
                    </a:cubicBezTo>
                    <a:cubicBezTo>
                      <a:pt x="13689" y="20832"/>
                      <a:pt x="13748" y="20824"/>
                      <a:pt x="13832" y="20554"/>
                    </a:cubicBezTo>
                    <a:cubicBezTo>
                      <a:pt x="13886" y="20380"/>
                      <a:pt x="13900" y="20236"/>
                      <a:pt x="13900" y="19878"/>
                    </a:cubicBezTo>
                    <a:cubicBezTo>
                      <a:pt x="13900" y="19628"/>
                      <a:pt x="13888" y="19384"/>
                      <a:pt x="13871" y="19334"/>
                    </a:cubicBezTo>
                    <a:cubicBezTo>
                      <a:pt x="13854" y="19284"/>
                      <a:pt x="13843" y="19009"/>
                      <a:pt x="13848" y="18728"/>
                    </a:cubicBezTo>
                    <a:lnTo>
                      <a:pt x="13858" y="18223"/>
                    </a:lnTo>
                    <a:lnTo>
                      <a:pt x="14053" y="18215"/>
                    </a:lnTo>
                    <a:cubicBezTo>
                      <a:pt x="14055" y="18215"/>
                      <a:pt x="14054" y="18216"/>
                      <a:pt x="14056" y="18215"/>
                    </a:cubicBezTo>
                    <a:cubicBezTo>
                      <a:pt x="14233" y="18169"/>
                      <a:pt x="14586" y="18172"/>
                      <a:pt x="14777" y="18215"/>
                    </a:cubicBezTo>
                    <a:cubicBezTo>
                      <a:pt x="14778" y="18215"/>
                      <a:pt x="14781" y="18215"/>
                      <a:pt x="14782" y="18215"/>
                    </a:cubicBezTo>
                    <a:lnTo>
                      <a:pt x="15657" y="18207"/>
                    </a:lnTo>
                    <a:cubicBezTo>
                      <a:pt x="16646" y="18200"/>
                      <a:pt x="17683" y="18215"/>
                      <a:pt x="17960" y="18246"/>
                    </a:cubicBezTo>
                    <a:lnTo>
                      <a:pt x="18463" y="18308"/>
                    </a:lnTo>
                    <a:lnTo>
                      <a:pt x="18512" y="18876"/>
                    </a:lnTo>
                    <a:cubicBezTo>
                      <a:pt x="18592" y="19820"/>
                      <a:pt x="18703" y="20134"/>
                      <a:pt x="18835" y="19777"/>
                    </a:cubicBezTo>
                    <a:cubicBezTo>
                      <a:pt x="18881" y="19652"/>
                      <a:pt x="18898" y="19698"/>
                      <a:pt x="19061" y="20375"/>
                    </a:cubicBezTo>
                    <a:cubicBezTo>
                      <a:pt x="19159" y="20777"/>
                      <a:pt x="19258" y="21126"/>
                      <a:pt x="19280" y="21152"/>
                    </a:cubicBezTo>
                    <a:cubicBezTo>
                      <a:pt x="19319" y="21196"/>
                      <a:pt x="19839" y="21229"/>
                      <a:pt x="20207" y="21214"/>
                    </a:cubicBezTo>
                    <a:cubicBezTo>
                      <a:pt x="20347" y="21208"/>
                      <a:pt x="20385" y="21170"/>
                      <a:pt x="20441" y="20989"/>
                    </a:cubicBezTo>
                    <a:cubicBezTo>
                      <a:pt x="20497" y="20807"/>
                      <a:pt x="20536" y="20771"/>
                      <a:pt x="20673" y="20771"/>
                    </a:cubicBezTo>
                    <a:cubicBezTo>
                      <a:pt x="20763" y="20771"/>
                      <a:pt x="20914" y="20857"/>
                      <a:pt x="21011" y="20958"/>
                    </a:cubicBezTo>
                    <a:cubicBezTo>
                      <a:pt x="21108" y="21057"/>
                      <a:pt x="21205" y="21116"/>
                      <a:pt x="21227" y="21090"/>
                    </a:cubicBezTo>
                    <a:cubicBezTo>
                      <a:pt x="21304" y="21002"/>
                      <a:pt x="21355" y="20540"/>
                      <a:pt x="21386" y="19653"/>
                    </a:cubicBezTo>
                    <a:cubicBezTo>
                      <a:pt x="21436" y="18199"/>
                      <a:pt x="21454" y="18346"/>
                      <a:pt x="21131" y="17361"/>
                    </a:cubicBezTo>
                    <a:lnTo>
                      <a:pt x="20842" y="16490"/>
                    </a:lnTo>
                    <a:lnTo>
                      <a:pt x="20831" y="15185"/>
                    </a:lnTo>
                    <a:lnTo>
                      <a:pt x="20821" y="13888"/>
                    </a:lnTo>
                    <a:lnTo>
                      <a:pt x="21063" y="13546"/>
                    </a:lnTo>
                    <a:lnTo>
                      <a:pt x="21305" y="13196"/>
                    </a:lnTo>
                    <a:lnTo>
                      <a:pt x="21290" y="12854"/>
                    </a:lnTo>
                    <a:cubicBezTo>
                      <a:pt x="21282" y="12668"/>
                      <a:pt x="21250" y="12418"/>
                      <a:pt x="21219" y="12295"/>
                    </a:cubicBezTo>
                    <a:cubicBezTo>
                      <a:pt x="21167" y="12085"/>
                      <a:pt x="21146" y="12070"/>
                      <a:pt x="20904" y="12062"/>
                    </a:cubicBezTo>
                    <a:cubicBezTo>
                      <a:pt x="20667" y="12055"/>
                      <a:pt x="20648" y="12043"/>
                      <a:pt x="20657" y="11891"/>
                    </a:cubicBezTo>
                    <a:cubicBezTo>
                      <a:pt x="20698" y="11201"/>
                      <a:pt x="20722" y="9569"/>
                      <a:pt x="20709" y="8263"/>
                    </a:cubicBezTo>
                    <a:cubicBezTo>
                      <a:pt x="20692" y="6500"/>
                      <a:pt x="20574" y="3615"/>
                      <a:pt x="20501" y="3158"/>
                    </a:cubicBezTo>
                    <a:cubicBezTo>
                      <a:pt x="20443" y="2794"/>
                      <a:pt x="20094" y="2065"/>
                      <a:pt x="19676" y="1441"/>
                    </a:cubicBezTo>
                    <a:cubicBezTo>
                      <a:pt x="19459" y="1118"/>
                      <a:pt x="19363" y="1051"/>
                      <a:pt x="19311" y="1185"/>
                    </a:cubicBezTo>
                    <a:cubicBezTo>
                      <a:pt x="19271" y="1288"/>
                      <a:pt x="18598" y="1163"/>
                      <a:pt x="18520" y="1037"/>
                    </a:cubicBezTo>
                    <a:cubicBezTo>
                      <a:pt x="18482" y="977"/>
                      <a:pt x="18416" y="951"/>
                      <a:pt x="18366" y="983"/>
                    </a:cubicBezTo>
                    <a:cubicBezTo>
                      <a:pt x="18302" y="1025"/>
                      <a:pt x="18248" y="984"/>
                      <a:pt x="18145" y="804"/>
                    </a:cubicBezTo>
                    <a:cubicBezTo>
                      <a:pt x="18010" y="568"/>
                      <a:pt x="18003" y="564"/>
                      <a:pt x="17166" y="455"/>
                    </a:cubicBezTo>
                    <a:cubicBezTo>
                      <a:pt x="16703" y="394"/>
                      <a:pt x="15937" y="321"/>
                      <a:pt x="15467" y="292"/>
                    </a:cubicBezTo>
                    <a:cubicBezTo>
                      <a:pt x="14811" y="250"/>
                      <a:pt x="14587" y="203"/>
                      <a:pt x="14509" y="105"/>
                    </a:cubicBezTo>
                    <a:cubicBezTo>
                      <a:pt x="14439" y="18"/>
                      <a:pt x="13936" y="-13"/>
                      <a:pt x="13353" y="4"/>
                    </a:cubicBezTo>
                    <a:close/>
                  </a:path>
                </a:pathLst>
              </a:custGeom>
              <a:ln w="12700" cap="flat">
                <a:solidFill>
                  <a:schemeClr val="bg1">
                    <a:lumMod val="75000"/>
                  </a:schemeClr>
                </a:solidFill>
                <a:miter lim="400000"/>
              </a:ln>
              <a:effectLst>
                <a:outerShdw blurRad="76200" dist="25400" dir="2700000" rotWithShape="0">
                  <a:srgbClr val="002452">
                    <a:alpha val="59999"/>
                  </a:srgbClr>
                </a:outerShdw>
              </a:effectLst>
            </p:spPr>
          </p:pic>
          <p:pic>
            <p:nvPicPr>
              <p:cNvPr id="10" name="Pump Fresenius Injectomat MC Agilia.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123609" y="647822"/>
                <a:ext cx="2427875" cy="1148592"/>
              </a:xfrm>
              <a:custGeom>
                <a:avLst/>
                <a:gdLst/>
                <a:ahLst/>
                <a:cxnLst>
                  <a:cxn ang="0">
                    <a:pos x="wd2" y="hd2"/>
                  </a:cxn>
                  <a:cxn ang="5400000">
                    <a:pos x="wd2" y="hd2"/>
                  </a:cxn>
                  <a:cxn ang="10800000">
                    <a:pos x="wd2" y="hd2"/>
                  </a:cxn>
                  <a:cxn ang="16200000">
                    <a:pos x="wd2" y="hd2"/>
                  </a:cxn>
                </a:cxnLst>
                <a:rect l="0" t="0" r="r" b="b"/>
                <a:pathLst>
                  <a:path w="21565" h="21549" extrusionOk="0">
                    <a:moveTo>
                      <a:pt x="6621" y="0"/>
                    </a:moveTo>
                    <a:cubicBezTo>
                      <a:pt x="6398" y="-6"/>
                      <a:pt x="6187" y="53"/>
                      <a:pt x="6071" y="179"/>
                    </a:cubicBezTo>
                    <a:cubicBezTo>
                      <a:pt x="5971" y="288"/>
                      <a:pt x="5839" y="558"/>
                      <a:pt x="5779" y="775"/>
                    </a:cubicBezTo>
                    <a:cubicBezTo>
                      <a:pt x="5675" y="1147"/>
                      <a:pt x="5647" y="1165"/>
                      <a:pt x="5271" y="1199"/>
                    </a:cubicBezTo>
                    <a:cubicBezTo>
                      <a:pt x="4850" y="1238"/>
                      <a:pt x="4716" y="1096"/>
                      <a:pt x="4904" y="805"/>
                    </a:cubicBezTo>
                    <a:cubicBezTo>
                      <a:pt x="5004" y="651"/>
                      <a:pt x="4997" y="633"/>
                      <a:pt x="4820" y="633"/>
                    </a:cubicBezTo>
                    <a:cubicBezTo>
                      <a:pt x="4713" y="633"/>
                      <a:pt x="4550" y="733"/>
                      <a:pt x="4457" y="849"/>
                    </a:cubicBezTo>
                    <a:cubicBezTo>
                      <a:pt x="4294" y="1052"/>
                      <a:pt x="4282" y="1044"/>
                      <a:pt x="4154" y="805"/>
                    </a:cubicBezTo>
                    <a:cubicBezTo>
                      <a:pt x="3977" y="475"/>
                      <a:pt x="3727" y="259"/>
                      <a:pt x="3530" y="261"/>
                    </a:cubicBezTo>
                    <a:cubicBezTo>
                      <a:pt x="3377" y="263"/>
                      <a:pt x="2968" y="516"/>
                      <a:pt x="2719" y="760"/>
                    </a:cubicBezTo>
                    <a:cubicBezTo>
                      <a:pt x="2654" y="824"/>
                      <a:pt x="2502" y="955"/>
                      <a:pt x="2380" y="1058"/>
                    </a:cubicBezTo>
                    <a:cubicBezTo>
                      <a:pt x="2195" y="1214"/>
                      <a:pt x="2158" y="1302"/>
                      <a:pt x="2158" y="1609"/>
                    </a:cubicBezTo>
                    <a:cubicBezTo>
                      <a:pt x="2158" y="2090"/>
                      <a:pt x="2257" y="2152"/>
                      <a:pt x="3135" y="2242"/>
                    </a:cubicBezTo>
                    <a:lnTo>
                      <a:pt x="3840" y="2316"/>
                    </a:lnTo>
                    <a:lnTo>
                      <a:pt x="3857" y="3165"/>
                    </a:lnTo>
                    <a:lnTo>
                      <a:pt x="3875" y="4006"/>
                    </a:lnTo>
                    <a:lnTo>
                      <a:pt x="3653" y="4200"/>
                    </a:lnTo>
                    <a:cubicBezTo>
                      <a:pt x="3324" y="4488"/>
                      <a:pt x="2881" y="5193"/>
                      <a:pt x="2553" y="5950"/>
                    </a:cubicBezTo>
                    <a:cubicBezTo>
                      <a:pt x="2395" y="6316"/>
                      <a:pt x="2240" y="6580"/>
                      <a:pt x="2208" y="6538"/>
                    </a:cubicBezTo>
                    <a:cubicBezTo>
                      <a:pt x="2104" y="6402"/>
                      <a:pt x="1856" y="6782"/>
                      <a:pt x="1742" y="7253"/>
                    </a:cubicBezTo>
                    <a:cubicBezTo>
                      <a:pt x="1667" y="7566"/>
                      <a:pt x="1622" y="8125"/>
                      <a:pt x="1594" y="9032"/>
                    </a:cubicBezTo>
                    <a:cubicBezTo>
                      <a:pt x="1568" y="9908"/>
                      <a:pt x="1524" y="10398"/>
                      <a:pt x="1471" y="10492"/>
                    </a:cubicBezTo>
                    <a:cubicBezTo>
                      <a:pt x="1427" y="10569"/>
                      <a:pt x="1147" y="10700"/>
                      <a:pt x="847" y="10782"/>
                    </a:cubicBezTo>
                    <a:cubicBezTo>
                      <a:pt x="233" y="10949"/>
                      <a:pt x="61" y="11121"/>
                      <a:pt x="15" y="11609"/>
                    </a:cubicBezTo>
                    <a:cubicBezTo>
                      <a:pt x="-3" y="11794"/>
                      <a:pt x="-5" y="13621"/>
                      <a:pt x="12" y="15667"/>
                    </a:cubicBezTo>
                    <a:lnTo>
                      <a:pt x="43" y="19390"/>
                    </a:lnTo>
                    <a:lnTo>
                      <a:pt x="287" y="19918"/>
                    </a:lnTo>
                    <a:cubicBezTo>
                      <a:pt x="527" y="20438"/>
                      <a:pt x="1078" y="21082"/>
                      <a:pt x="1541" y="21392"/>
                    </a:cubicBezTo>
                    <a:cubicBezTo>
                      <a:pt x="1840" y="21592"/>
                      <a:pt x="1964" y="21594"/>
                      <a:pt x="3255" y="21437"/>
                    </a:cubicBezTo>
                    <a:cubicBezTo>
                      <a:pt x="3836" y="21366"/>
                      <a:pt x="4698" y="21291"/>
                      <a:pt x="5169" y="21266"/>
                    </a:cubicBezTo>
                    <a:cubicBezTo>
                      <a:pt x="5639" y="21241"/>
                      <a:pt x="6144" y="21160"/>
                      <a:pt x="6290" y="21087"/>
                    </a:cubicBezTo>
                    <a:cubicBezTo>
                      <a:pt x="6436" y="21015"/>
                      <a:pt x="6913" y="20899"/>
                      <a:pt x="7351" y="20827"/>
                    </a:cubicBezTo>
                    <a:cubicBezTo>
                      <a:pt x="7789" y="20754"/>
                      <a:pt x="8439" y="20616"/>
                      <a:pt x="8796" y="20521"/>
                    </a:cubicBezTo>
                    <a:cubicBezTo>
                      <a:pt x="9153" y="20427"/>
                      <a:pt x="9697" y="20287"/>
                      <a:pt x="10005" y="20209"/>
                    </a:cubicBezTo>
                    <a:cubicBezTo>
                      <a:pt x="10314" y="20130"/>
                      <a:pt x="10644" y="20007"/>
                      <a:pt x="10739" y="19941"/>
                    </a:cubicBezTo>
                    <a:cubicBezTo>
                      <a:pt x="10833" y="19874"/>
                      <a:pt x="11086" y="19788"/>
                      <a:pt x="11299" y="19747"/>
                    </a:cubicBezTo>
                    <a:cubicBezTo>
                      <a:pt x="11512" y="19706"/>
                      <a:pt x="11947" y="19600"/>
                      <a:pt x="12265" y="19509"/>
                    </a:cubicBezTo>
                    <a:cubicBezTo>
                      <a:pt x="12766" y="19365"/>
                      <a:pt x="12860" y="19302"/>
                      <a:pt x="12963" y="19025"/>
                    </a:cubicBezTo>
                    <a:cubicBezTo>
                      <a:pt x="13058" y="18769"/>
                      <a:pt x="13133" y="18705"/>
                      <a:pt x="13340" y="18705"/>
                    </a:cubicBezTo>
                    <a:cubicBezTo>
                      <a:pt x="13482" y="18705"/>
                      <a:pt x="13660" y="18646"/>
                      <a:pt x="13735" y="18578"/>
                    </a:cubicBezTo>
                    <a:cubicBezTo>
                      <a:pt x="13809" y="18510"/>
                      <a:pt x="14109" y="18403"/>
                      <a:pt x="14401" y="18340"/>
                    </a:cubicBezTo>
                    <a:cubicBezTo>
                      <a:pt x="15065" y="18196"/>
                      <a:pt x="16411" y="17754"/>
                      <a:pt x="16879" y="17528"/>
                    </a:cubicBezTo>
                    <a:cubicBezTo>
                      <a:pt x="17074" y="17434"/>
                      <a:pt x="17428" y="17289"/>
                      <a:pt x="17665" y="17200"/>
                    </a:cubicBezTo>
                    <a:lnTo>
                      <a:pt x="18095" y="17037"/>
                    </a:lnTo>
                    <a:lnTo>
                      <a:pt x="18229" y="17387"/>
                    </a:lnTo>
                    <a:cubicBezTo>
                      <a:pt x="18348" y="17701"/>
                      <a:pt x="18373" y="17723"/>
                      <a:pt x="18487" y="17573"/>
                    </a:cubicBezTo>
                    <a:cubicBezTo>
                      <a:pt x="18556" y="17481"/>
                      <a:pt x="18622" y="17263"/>
                      <a:pt x="18631" y="17089"/>
                    </a:cubicBezTo>
                    <a:cubicBezTo>
                      <a:pt x="18647" y="16797"/>
                      <a:pt x="18680" y="16762"/>
                      <a:pt x="19033" y="16679"/>
                    </a:cubicBezTo>
                    <a:cubicBezTo>
                      <a:pt x="19244" y="16630"/>
                      <a:pt x="19536" y="16511"/>
                      <a:pt x="19682" y="16411"/>
                    </a:cubicBezTo>
                    <a:cubicBezTo>
                      <a:pt x="19828" y="16311"/>
                      <a:pt x="20149" y="16139"/>
                      <a:pt x="20397" y="16031"/>
                    </a:cubicBezTo>
                    <a:cubicBezTo>
                      <a:pt x="21166" y="15699"/>
                      <a:pt x="21294" y="15513"/>
                      <a:pt x="21388" y="14579"/>
                    </a:cubicBezTo>
                    <a:cubicBezTo>
                      <a:pt x="21418" y="14276"/>
                      <a:pt x="21470" y="13804"/>
                      <a:pt x="21504" y="13530"/>
                    </a:cubicBezTo>
                    <a:cubicBezTo>
                      <a:pt x="21595" y="12793"/>
                      <a:pt x="21583" y="10983"/>
                      <a:pt x="21480" y="10082"/>
                    </a:cubicBezTo>
                    <a:cubicBezTo>
                      <a:pt x="21197" y="7614"/>
                      <a:pt x="21259" y="7722"/>
                      <a:pt x="20038" y="7752"/>
                    </a:cubicBezTo>
                    <a:cubicBezTo>
                      <a:pt x="19533" y="7764"/>
                      <a:pt x="18629" y="7844"/>
                      <a:pt x="18028" y="7930"/>
                    </a:cubicBezTo>
                    <a:cubicBezTo>
                      <a:pt x="17428" y="8016"/>
                      <a:pt x="16407" y="8154"/>
                      <a:pt x="15758" y="8236"/>
                    </a:cubicBezTo>
                    <a:cubicBezTo>
                      <a:pt x="15109" y="8317"/>
                      <a:pt x="14181" y="8460"/>
                      <a:pt x="13696" y="8556"/>
                    </a:cubicBezTo>
                    <a:cubicBezTo>
                      <a:pt x="13211" y="8652"/>
                      <a:pt x="12797" y="8688"/>
                      <a:pt x="12776" y="8638"/>
                    </a:cubicBezTo>
                    <a:cubicBezTo>
                      <a:pt x="12725" y="8514"/>
                      <a:pt x="12593" y="7652"/>
                      <a:pt x="12307" y="5555"/>
                    </a:cubicBezTo>
                    <a:cubicBezTo>
                      <a:pt x="11972" y="3095"/>
                      <a:pt x="11938" y="2870"/>
                      <a:pt x="11884" y="2800"/>
                    </a:cubicBezTo>
                    <a:cubicBezTo>
                      <a:pt x="11800" y="2690"/>
                      <a:pt x="8882" y="2747"/>
                      <a:pt x="8088" y="2875"/>
                    </a:cubicBezTo>
                    <a:cubicBezTo>
                      <a:pt x="7666" y="2942"/>
                      <a:pt x="6858" y="3107"/>
                      <a:pt x="6290" y="3239"/>
                    </a:cubicBezTo>
                    <a:cubicBezTo>
                      <a:pt x="5697" y="3377"/>
                      <a:pt x="5235" y="3436"/>
                      <a:pt x="5204" y="3373"/>
                    </a:cubicBezTo>
                    <a:cubicBezTo>
                      <a:pt x="5124" y="3209"/>
                      <a:pt x="5278" y="2875"/>
                      <a:pt x="5437" y="2875"/>
                    </a:cubicBezTo>
                    <a:cubicBezTo>
                      <a:pt x="5512" y="2875"/>
                      <a:pt x="5588" y="2825"/>
                      <a:pt x="5606" y="2763"/>
                    </a:cubicBezTo>
                    <a:cubicBezTo>
                      <a:pt x="5624" y="2701"/>
                      <a:pt x="5745" y="2682"/>
                      <a:pt x="5874" y="2718"/>
                    </a:cubicBezTo>
                    <a:cubicBezTo>
                      <a:pt x="6090" y="2779"/>
                      <a:pt x="6115" y="2758"/>
                      <a:pt x="6177" y="2428"/>
                    </a:cubicBezTo>
                    <a:cubicBezTo>
                      <a:pt x="6214" y="2231"/>
                      <a:pt x="6247" y="1954"/>
                      <a:pt x="6251" y="1817"/>
                    </a:cubicBezTo>
                    <a:cubicBezTo>
                      <a:pt x="6261" y="1502"/>
                      <a:pt x="6552" y="1413"/>
                      <a:pt x="7809" y="1341"/>
                    </a:cubicBezTo>
                    <a:cubicBezTo>
                      <a:pt x="8305" y="1312"/>
                      <a:pt x="8725" y="1260"/>
                      <a:pt x="8740" y="1229"/>
                    </a:cubicBezTo>
                    <a:cubicBezTo>
                      <a:pt x="8755" y="1198"/>
                      <a:pt x="8708" y="1055"/>
                      <a:pt x="8634" y="909"/>
                    </a:cubicBezTo>
                    <a:cubicBezTo>
                      <a:pt x="8533" y="708"/>
                      <a:pt x="8377" y="617"/>
                      <a:pt x="7999" y="529"/>
                    </a:cubicBezTo>
                    <a:cubicBezTo>
                      <a:pt x="7724" y="465"/>
                      <a:pt x="7386" y="325"/>
                      <a:pt x="7249" y="216"/>
                    </a:cubicBezTo>
                    <a:cubicBezTo>
                      <a:pt x="7079" y="82"/>
                      <a:pt x="6844" y="7"/>
                      <a:pt x="6621" y="0"/>
                    </a:cubicBezTo>
                    <a:close/>
                  </a:path>
                </a:pathLst>
              </a:custGeom>
              <a:ln w="12700" cap="flat">
                <a:solidFill>
                  <a:schemeClr val="bg1">
                    <a:lumMod val="75000"/>
                  </a:schemeClr>
                </a:solidFill>
                <a:miter lim="400000"/>
              </a:ln>
              <a:effectLst>
                <a:outerShdw blurRad="63500" dist="38100" dir="2700000" rotWithShape="0">
                  <a:srgbClr val="6A6A6A">
                    <a:alpha val="59999"/>
                  </a:srgbClr>
                </a:outerShdw>
              </a:effectLst>
            </p:spPr>
          </p:pic>
          <p:pic>
            <p:nvPicPr>
              <p:cNvPr id="12" name="url?sa=i&amp;rct=j&amp;q=&amp;esrc=s&amp;source=images&amp;cd=&amp;docid=JRVMs13jD_E6tM&amp;tbnid=g069Bwq5FX0gjM-&amp;ved=0CAUQjRw&amp;url=http%3A%2F%2Fwww.medgadget.com%2F2010%2F06%2Fdrager_evita_infinity_v500_upgraded.png"/>
              <p:cNvPicPr>
                <a:picLocks noChangeAspect="1"/>
              </p:cNvPicPr>
              <p:nvPr/>
            </p:nvPicPr>
            <p:blipFill>
              <a:blip r:embed="rId8" cstate="screen">
                <a:extLst>
                  <a:ext uri="{28A0092B-C50C-407E-A947-70E740481C1C}">
                    <a14:useLocalDpi xmlns:a14="http://schemas.microsoft.com/office/drawing/2010/main"/>
                  </a:ext>
                </a:extLst>
              </a:blip>
              <a:srcRect l="9268" r="687" b="6227"/>
              <a:stretch>
                <a:fillRect/>
              </a:stretch>
            </p:blipFill>
            <p:spPr>
              <a:xfrm>
                <a:off x="1952856" y="218712"/>
                <a:ext cx="2170841" cy="4604304"/>
              </a:xfrm>
              <a:custGeom>
                <a:avLst/>
                <a:gdLst/>
                <a:ahLst/>
                <a:cxnLst>
                  <a:cxn ang="0">
                    <a:pos x="wd2" y="hd2"/>
                  </a:cxn>
                  <a:cxn ang="5400000">
                    <a:pos x="wd2" y="hd2"/>
                  </a:cxn>
                  <a:cxn ang="10800000">
                    <a:pos x="wd2" y="hd2"/>
                  </a:cxn>
                  <a:cxn ang="16200000">
                    <a:pos x="wd2" y="hd2"/>
                  </a:cxn>
                </a:cxnLst>
                <a:rect l="0" t="0" r="r" b="b"/>
                <a:pathLst>
                  <a:path w="21580" h="21594" extrusionOk="0">
                    <a:moveTo>
                      <a:pt x="8064" y="0"/>
                    </a:moveTo>
                    <a:cubicBezTo>
                      <a:pt x="5739" y="3"/>
                      <a:pt x="3681" y="13"/>
                      <a:pt x="3649" y="37"/>
                    </a:cubicBezTo>
                    <a:cubicBezTo>
                      <a:pt x="3622" y="58"/>
                      <a:pt x="3496" y="74"/>
                      <a:pt x="3369" y="74"/>
                    </a:cubicBezTo>
                    <a:cubicBezTo>
                      <a:pt x="3161" y="74"/>
                      <a:pt x="3139" y="88"/>
                      <a:pt x="3117" y="216"/>
                    </a:cubicBezTo>
                    <a:cubicBezTo>
                      <a:pt x="3103" y="294"/>
                      <a:pt x="3101" y="1244"/>
                      <a:pt x="3113" y="2327"/>
                    </a:cubicBezTo>
                    <a:lnTo>
                      <a:pt x="3133" y="4296"/>
                    </a:lnTo>
                    <a:lnTo>
                      <a:pt x="3815" y="4296"/>
                    </a:lnTo>
                    <a:cubicBezTo>
                      <a:pt x="4468" y="4296"/>
                      <a:pt x="4516" y="4301"/>
                      <a:pt x="4857" y="4424"/>
                    </a:cubicBezTo>
                    <a:cubicBezTo>
                      <a:pt x="5590" y="4689"/>
                      <a:pt x="6481" y="4695"/>
                      <a:pt x="7386" y="4443"/>
                    </a:cubicBezTo>
                    <a:cubicBezTo>
                      <a:pt x="7882" y="4304"/>
                      <a:pt x="7964" y="4293"/>
                      <a:pt x="8423" y="4303"/>
                    </a:cubicBezTo>
                    <a:lnTo>
                      <a:pt x="8924" y="4315"/>
                    </a:lnTo>
                    <a:lnTo>
                      <a:pt x="8944" y="4564"/>
                    </a:lnTo>
                    <a:cubicBezTo>
                      <a:pt x="8961" y="4747"/>
                      <a:pt x="8940" y="4824"/>
                      <a:pt x="8853" y="4858"/>
                    </a:cubicBezTo>
                    <a:cubicBezTo>
                      <a:pt x="8699" y="4918"/>
                      <a:pt x="7236" y="5022"/>
                      <a:pt x="6952" y="4992"/>
                    </a:cubicBezTo>
                    <a:cubicBezTo>
                      <a:pt x="6704" y="4966"/>
                      <a:pt x="5975" y="5055"/>
                      <a:pt x="5488" y="5171"/>
                    </a:cubicBezTo>
                    <a:cubicBezTo>
                      <a:pt x="5312" y="5212"/>
                      <a:pt x="5059" y="5259"/>
                      <a:pt x="4928" y="5273"/>
                    </a:cubicBezTo>
                    <a:cubicBezTo>
                      <a:pt x="4627" y="5305"/>
                      <a:pt x="4559" y="5460"/>
                      <a:pt x="4797" y="5565"/>
                    </a:cubicBezTo>
                    <a:cubicBezTo>
                      <a:pt x="4950" y="5633"/>
                      <a:pt x="4950" y="5682"/>
                      <a:pt x="4900" y="7557"/>
                    </a:cubicBezTo>
                    <a:lnTo>
                      <a:pt x="4849" y="9480"/>
                    </a:lnTo>
                    <a:lnTo>
                      <a:pt x="4667" y="9483"/>
                    </a:lnTo>
                    <a:cubicBezTo>
                      <a:pt x="4567" y="9486"/>
                      <a:pt x="4466" y="9473"/>
                      <a:pt x="4442" y="9455"/>
                    </a:cubicBezTo>
                    <a:cubicBezTo>
                      <a:pt x="4383" y="9410"/>
                      <a:pt x="4091" y="9488"/>
                      <a:pt x="4091" y="9549"/>
                    </a:cubicBezTo>
                    <a:cubicBezTo>
                      <a:pt x="4091" y="9576"/>
                      <a:pt x="4017" y="9630"/>
                      <a:pt x="3929" y="9668"/>
                    </a:cubicBezTo>
                    <a:cubicBezTo>
                      <a:pt x="3812" y="9718"/>
                      <a:pt x="3772" y="9782"/>
                      <a:pt x="3772" y="9915"/>
                    </a:cubicBezTo>
                    <a:lnTo>
                      <a:pt x="3772" y="10098"/>
                    </a:lnTo>
                    <a:lnTo>
                      <a:pt x="4308" y="10109"/>
                    </a:lnTo>
                    <a:lnTo>
                      <a:pt x="4845" y="10120"/>
                    </a:lnTo>
                    <a:lnTo>
                      <a:pt x="4872" y="10289"/>
                    </a:lnTo>
                    <a:cubicBezTo>
                      <a:pt x="4914" y="10564"/>
                      <a:pt x="4871" y="10554"/>
                      <a:pt x="5874" y="10554"/>
                    </a:cubicBezTo>
                    <a:cubicBezTo>
                      <a:pt x="6593" y="10554"/>
                      <a:pt x="6809" y="10566"/>
                      <a:pt x="6888" y="10611"/>
                    </a:cubicBezTo>
                    <a:cubicBezTo>
                      <a:pt x="6968" y="10657"/>
                      <a:pt x="6979" y="11074"/>
                      <a:pt x="6940" y="12618"/>
                    </a:cubicBezTo>
                    <a:cubicBezTo>
                      <a:pt x="6912" y="13690"/>
                      <a:pt x="6889" y="15064"/>
                      <a:pt x="6888" y="15670"/>
                    </a:cubicBezTo>
                    <a:lnTo>
                      <a:pt x="6884" y="16774"/>
                    </a:lnTo>
                    <a:lnTo>
                      <a:pt x="6687" y="16808"/>
                    </a:lnTo>
                    <a:cubicBezTo>
                      <a:pt x="6557" y="16831"/>
                      <a:pt x="6273" y="16827"/>
                      <a:pt x="5831" y="16791"/>
                    </a:cubicBezTo>
                    <a:cubicBezTo>
                      <a:pt x="4822" y="16709"/>
                      <a:pt x="2247" y="16580"/>
                      <a:pt x="2091" y="16603"/>
                    </a:cubicBezTo>
                    <a:cubicBezTo>
                      <a:pt x="2003" y="16616"/>
                      <a:pt x="1936" y="16679"/>
                      <a:pt x="1902" y="16780"/>
                    </a:cubicBezTo>
                    <a:cubicBezTo>
                      <a:pt x="1872" y="16866"/>
                      <a:pt x="1818" y="16955"/>
                      <a:pt x="1783" y="16977"/>
                    </a:cubicBezTo>
                    <a:cubicBezTo>
                      <a:pt x="1617" y="17082"/>
                      <a:pt x="1535" y="17372"/>
                      <a:pt x="1535" y="17841"/>
                    </a:cubicBezTo>
                    <a:cubicBezTo>
                      <a:pt x="1535" y="18066"/>
                      <a:pt x="1511" y="18245"/>
                      <a:pt x="1483" y="18339"/>
                    </a:cubicBezTo>
                    <a:cubicBezTo>
                      <a:pt x="1518" y="18374"/>
                      <a:pt x="1535" y="18419"/>
                      <a:pt x="1535" y="18490"/>
                    </a:cubicBezTo>
                    <a:lnTo>
                      <a:pt x="1535" y="18656"/>
                    </a:lnTo>
                    <a:lnTo>
                      <a:pt x="1835" y="18647"/>
                    </a:lnTo>
                    <a:cubicBezTo>
                      <a:pt x="2086" y="18639"/>
                      <a:pt x="2134" y="18649"/>
                      <a:pt x="2134" y="18712"/>
                    </a:cubicBezTo>
                    <a:cubicBezTo>
                      <a:pt x="2134" y="18770"/>
                      <a:pt x="2051" y="18794"/>
                      <a:pt x="1771" y="18822"/>
                    </a:cubicBezTo>
                    <a:cubicBezTo>
                      <a:pt x="1574" y="18841"/>
                      <a:pt x="1273" y="18852"/>
                      <a:pt x="1101" y="18849"/>
                    </a:cubicBezTo>
                    <a:cubicBezTo>
                      <a:pt x="672" y="18842"/>
                      <a:pt x="493" y="18925"/>
                      <a:pt x="493" y="19131"/>
                    </a:cubicBezTo>
                    <a:cubicBezTo>
                      <a:pt x="493" y="19222"/>
                      <a:pt x="452" y="19305"/>
                      <a:pt x="395" y="19322"/>
                    </a:cubicBezTo>
                    <a:cubicBezTo>
                      <a:pt x="297" y="19351"/>
                      <a:pt x="159" y="19575"/>
                      <a:pt x="63" y="19862"/>
                    </a:cubicBezTo>
                    <a:cubicBezTo>
                      <a:pt x="39" y="19935"/>
                      <a:pt x="14" y="20286"/>
                      <a:pt x="8" y="20644"/>
                    </a:cubicBezTo>
                    <a:cubicBezTo>
                      <a:pt x="7" y="20702"/>
                      <a:pt x="2" y="20740"/>
                      <a:pt x="0" y="20795"/>
                    </a:cubicBezTo>
                    <a:cubicBezTo>
                      <a:pt x="2" y="20812"/>
                      <a:pt x="3" y="20822"/>
                      <a:pt x="4" y="20841"/>
                    </a:cubicBezTo>
                    <a:cubicBezTo>
                      <a:pt x="21" y="21081"/>
                      <a:pt x="25" y="21218"/>
                      <a:pt x="24" y="21327"/>
                    </a:cubicBezTo>
                    <a:cubicBezTo>
                      <a:pt x="72" y="21310"/>
                      <a:pt x="136" y="21335"/>
                      <a:pt x="217" y="21409"/>
                    </a:cubicBezTo>
                    <a:lnTo>
                      <a:pt x="343" y="21524"/>
                    </a:lnTo>
                    <a:lnTo>
                      <a:pt x="1089" y="21519"/>
                    </a:lnTo>
                    <a:cubicBezTo>
                      <a:pt x="1499" y="21515"/>
                      <a:pt x="1868" y="21520"/>
                      <a:pt x="1910" y="21532"/>
                    </a:cubicBezTo>
                    <a:cubicBezTo>
                      <a:pt x="2039" y="21569"/>
                      <a:pt x="2331" y="21514"/>
                      <a:pt x="2343" y="21450"/>
                    </a:cubicBezTo>
                    <a:cubicBezTo>
                      <a:pt x="2350" y="21416"/>
                      <a:pt x="2349" y="21334"/>
                      <a:pt x="2340" y="21269"/>
                    </a:cubicBezTo>
                    <a:cubicBezTo>
                      <a:pt x="2332" y="21216"/>
                      <a:pt x="2351" y="21172"/>
                      <a:pt x="2379" y="21148"/>
                    </a:cubicBezTo>
                    <a:cubicBezTo>
                      <a:pt x="2379" y="21148"/>
                      <a:pt x="2379" y="21147"/>
                      <a:pt x="2379" y="21146"/>
                    </a:cubicBezTo>
                    <a:cubicBezTo>
                      <a:pt x="2337" y="21071"/>
                      <a:pt x="2346" y="21012"/>
                      <a:pt x="2403" y="20988"/>
                    </a:cubicBezTo>
                    <a:cubicBezTo>
                      <a:pt x="2349" y="20815"/>
                      <a:pt x="2353" y="20517"/>
                      <a:pt x="2418" y="20031"/>
                    </a:cubicBezTo>
                    <a:cubicBezTo>
                      <a:pt x="2473" y="19632"/>
                      <a:pt x="2461" y="19574"/>
                      <a:pt x="2343" y="19531"/>
                    </a:cubicBezTo>
                    <a:cubicBezTo>
                      <a:pt x="2270" y="19504"/>
                      <a:pt x="2223" y="19448"/>
                      <a:pt x="2237" y="19406"/>
                    </a:cubicBezTo>
                    <a:cubicBezTo>
                      <a:pt x="2251" y="19364"/>
                      <a:pt x="2222" y="19305"/>
                      <a:pt x="2170" y="19276"/>
                    </a:cubicBezTo>
                    <a:cubicBezTo>
                      <a:pt x="2047" y="19206"/>
                      <a:pt x="2005" y="19212"/>
                      <a:pt x="3689" y="19050"/>
                    </a:cubicBezTo>
                    <a:cubicBezTo>
                      <a:pt x="5300" y="18896"/>
                      <a:pt x="5925" y="18835"/>
                      <a:pt x="6273" y="18822"/>
                    </a:cubicBezTo>
                    <a:cubicBezTo>
                      <a:pt x="6389" y="18817"/>
                      <a:pt x="6472" y="18817"/>
                      <a:pt x="6553" y="18822"/>
                    </a:cubicBezTo>
                    <a:cubicBezTo>
                      <a:pt x="6662" y="18828"/>
                      <a:pt x="6763" y="18844"/>
                      <a:pt x="6920" y="18861"/>
                    </a:cubicBezTo>
                    <a:cubicBezTo>
                      <a:pt x="8538" y="19035"/>
                      <a:pt x="10808" y="19036"/>
                      <a:pt x="11875" y="18862"/>
                    </a:cubicBezTo>
                    <a:cubicBezTo>
                      <a:pt x="12151" y="18818"/>
                      <a:pt x="12270" y="18818"/>
                      <a:pt x="12755" y="18870"/>
                    </a:cubicBezTo>
                    <a:cubicBezTo>
                      <a:pt x="13103" y="18907"/>
                      <a:pt x="13325" y="18936"/>
                      <a:pt x="13445" y="18963"/>
                    </a:cubicBezTo>
                    <a:cubicBezTo>
                      <a:pt x="13500" y="18966"/>
                      <a:pt x="13551" y="18975"/>
                      <a:pt x="13595" y="18987"/>
                    </a:cubicBezTo>
                    <a:cubicBezTo>
                      <a:pt x="13604" y="18987"/>
                      <a:pt x="13614" y="18989"/>
                      <a:pt x="13623" y="18989"/>
                    </a:cubicBezTo>
                    <a:cubicBezTo>
                      <a:pt x="13725" y="18980"/>
                      <a:pt x="13925" y="18997"/>
                      <a:pt x="14156" y="19023"/>
                    </a:cubicBezTo>
                    <a:cubicBezTo>
                      <a:pt x="14260" y="19034"/>
                      <a:pt x="14349" y="19038"/>
                      <a:pt x="14471" y="19056"/>
                    </a:cubicBezTo>
                    <a:cubicBezTo>
                      <a:pt x="14486" y="19058"/>
                      <a:pt x="14482" y="19063"/>
                      <a:pt x="14491" y="19065"/>
                    </a:cubicBezTo>
                    <a:cubicBezTo>
                      <a:pt x="14589" y="19078"/>
                      <a:pt x="14779" y="19096"/>
                      <a:pt x="14810" y="19104"/>
                    </a:cubicBezTo>
                    <a:cubicBezTo>
                      <a:pt x="14818" y="19105"/>
                      <a:pt x="14827" y="19104"/>
                      <a:pt x="14834" y="19104"/>
                    </a:cubicBezTo>
                    <a:cubicBezTo>
                      <a:pt x="14927" y="19110"/>
                      <a:pt x="14994" y="19119"/>
                      <a:pt x="15055" y="19127"/>
                    </a:cubicBezTo>
                    <a:cubicBezTo>
                      <a:pt x="15165" y="19135"/>
                      <a:pt x="15300" y="19145"/>
                      <a:pt x="15485" y="19162"/>
                    </a:cubicBezTo>
                    <a:cubicBezTo>
                      <a:pt x="15874" y="19199"/>
                      <a:pt x="16248" y="19242"/>
                      <a:pt x="16314" y="19259"/>
                    </a:cubicBezTo>
                    <a:cubicBezTo>
                      <a:pt x="16480" y="19301"/>
                      <a:pt x="16453" y="19514"/>
                      <a:pt x="16274" y="19575"/>
                    </a:cubicBezTo>
                    <a:cubicBezTo>
                      <a:pt x="16213" y="19597"/>
                      <a:pt x="16177" y="19656"/>
                      <a:pt x="16152" y="19769"/>
                    </a:cubicBezTo>
                    <a:cubicBezTo>
                      <a:pt x="16155" y="19770"/>
                      <a:pt x="16157" y="19770"/>
                      <a:pt x="16160" y="19771"/>
                    </a:cubicBezTo>
                    <a:cubicBezTo>
                      <a:pt x="16230" y="19791"/>
                      <a:pt x="16200" y="20973"/>
                      <a:pt x="16120" y="21332"/>
                    </a:cubicBezTo>
                    <a:cubicBezTo>
                      <a:pt x="16070" y="21561"/>
                      <a:pt x="16222" y="21600"/>
                      <a:pt x="17107" y="21593"/>
                    </a:cubicBezTo>
                    <a:cubicBezTo>
                      <a:pt x="17887" y="21587"/>
                      <a:pt x="18267" y="21541"/>
                      <a:pt x="18460" y="21431"/>
                    </a:cubicBezTo>
                    <a:cubicBezTo>
                      <a:pt x="18492" y="21413"/>
                      <a:pt x="18521" y="21402"/>
                      <a:pt x="18551" y="21396"/>
                    </a:cubicBezTo>
                    <a:cubicBezTo>
                      <a:pt x="18558" y="21370"/>
                      <a:pt x="18570" y="21363"/>
                      <a:pt x="18578" y="21327"/>
                    </a:cubicBezTo>
                    <a:cubicBezTo>
                      <a:pt x="18607" y="21199"/>
                      <a:pt x="18629" y="20869"/>
                      <a:pt x="18629" y="20594"/>
                    </a:cubicBezTo>
                    <a:cubicBezTo>
                      <a:pt x="18629" y="20524"/>
                      <a:pt x="18634" y="20474"/>
                      <a:pt x="18637" y="20413"/>
                    </a:cubicBezTo>
                    <a:cubicBezTo>
                      <a:pt x="18565" y="19893"/>
                      <a:pt x="18445" y="19446"/>
                      <a:pt x="18338" y="19404"/>
                    </a:cubicBezTo>
                    <a:cubicBezTo>
                      <a:pt x="18280" y="19382"/>
                      <a:pt x="18211" y="19303"/>
                      <a:pt x="18184" y="19227"/>
                    </a:cubicBezTo>
                    <a:cubicBezTo>
                      <a:pt x="18099" y="18993"/>
                      <a:pt x="17977" y="18901"/>
                      <a:pt x="17655" y="18827"/>
                    </a:cubicBezTo>
                    <a:cubicBezTo>
                      <a:pt x="17287" y="18743"/>
                      <a:pt x="17035" y="18539"/>
                      <a:pt x="17189" y="18451"/>
                    </a:cubicBezTo>
                    <a:cubicBezTo>
                      <a:pt x="17205" y="18443"/>
                      <a:pt x="17225" y="18439"/>
                      <a:pt x="17245" y="18433"/>
                    </a:cubicBezTo>
                    <a:cubicBezTo>
                      <a:pt x="17220" y="18344"/>
                      <a:pt x="17202" y="18214"/>
                      <a:pt x="17182" y="17975"/>
                    </a:cubicBezTo>
                    <a:cubicBezTo>
                      <a:pt x="17155" y="17656"/>
                      <a:pt x="17094" y="17348"/>
                      <a:pt x="17047" y="17293"/>
                    </a:cubicBezTo>
                    <a:cubicBezTo>
                      <a:pt x="17000" y="17239"/>
                      <a:pt x="16978" y="17162"/>
                      <a:pt x="17000" y="17122"/>
                    </a:cubicBezTo>
                    <a:cubicBezTo>
                      <a:pt x="17022" y="17082"/>
                      <a:pt x="16987" y="17027"/>
                      <a:pt x="16917" y="16999"/>
                    </a:cubicBezTo>
                    <a:cubicBezTo>
                      <a:pt x="16709" y="16918"/>
                      <a:pt x="16774" y="16765"/>
                      <a:pt x="17118" y="16527"/>
                    </a:cubicBezTo>
                    <a:cubicBezTo>
                      <a:pt x="17298" y="16402"/>
                      <a:pt x="17571" y="16174"/>
                      <a:pt x="17726" y="16018"/>
                    </a:cubicBezTo>
                    <a:cubicBezTo>
                      <a:pt x="17881" y="15863"/>
                      <a:pt x="18065" y="15705"/>
                      <a:pt x="18132" y="15668"/>
                    </a:cubicBezTo>
                    <a:cubicBezTo>
                      <a:pt x="18200" y="15632"/>
                      <a:pt x="18231" y="15603"/>
                      <a:pt x="18203" y="15603"/>
                    </a:cubicBezTo>
                    <a:cubicBezTo>
                      <a:pt x="18176" y="15603"/>
                      <a:pt x="18254" y="15523"/>
                      <a:pt x="18377" y="15425"/>
                    </a:cubicBezTo>
                    <a:cubicBezTo>
                      <a:pt x="18570" y="15270"/>
                      <a:pt x="18646" y="15183"/>
                      <a:pt x="18756" y="14982"/>
                    </a:cubicBezTo>
                    <a:cubicBezTo>
                      <a:pt x="18767" y="14961"/>
                      <a:pt x="18830" y="14872"/>
                      <a:pt x="18898" y="14784"/>
                    </a:cubicBezTo>
                    <a:cubicBezTo>
                      <a:pt x="18966" y="14696"/>
                      <a:pt x="19002" y="14622"/>
                      <a:pt x="18977" y="14622"/>
                    </a:cubicBezTo>
                    <a:cubicBezTo>
                      <a:pt x="18951" y="14622"/>
                      <a:pt x="18962" y="14602"/>
                      <a:pt x="19004" y="14576"/>
                    </a:cubicBezTo>
                    <a:cubicBezTo>
                      <a:pt x="19113" y="14510"/>
                      <a:pt x="19336" y="14053"/>
                      <a:pt x="19466" y="13628"/>
                    </a:cubicBezTo>
                    <a:cubicBezTo>
                      <a:pt x="19490" y="13548"/>
                      <a:pt x="19524" y="13472"/>
                      <a:pt x="19541" y="13459"/>
                    </a:cubicBezTo>
                    <a:cubicBezTo>
                      <a:pt x="19558" y="13446"/>
                      <a:pt x="19594" y="13351"/>
                      <a:pt x="19624" y="13247"/>
                    </a:cubicBezTo>
                    <a:cubicBezTo>
                      <a:pt x="19777" y="12714"/>
                      <a:pt x="19791" y="12689"/>
                      <a:pt x="19888" y="12674"/>
                    </a:cubicBezTo>
                    <a:cubicBezTo>
                      <a:pt x="19935" y="12666"/>
                      <a:pt x="20000" y="12681"/>
                      <a:pt x="20034" y="12707"/>
                    </a:cubicBezTo>
                    <a:cubicBezTo>
                      <a:pt x="20068" y="12733"/>
                      <a:pt x="20092" y="13357"/>
                      <a:pt x="20085" y="14094"/>
                    </a:cubicBezTo>
                    <a:cubicBezTo>
                      <a:pt x="20078" y="14831"/>
                      <a:pt x="20104" y="15518"/>
                      <a:pt x="20144" y="15622"/>
                    </a:cubicBezTo>
                    <a:cubicBezTo>
                      <a:pt x="20184" y="15726"/>
                      <a:pt x="20237" y="15984"/>
                      <a:pt x="20263" y="16195"/>
                    </a:cubicBezTo>
                    <a:cubicBezTo>
                      <a:pt x="20290" y="16418"/>
                      <a:pt x="20356" y="16623"/>
                      <a:pt x="20425" y="16685"/>
                    </a:cubicBezTo>
                    <a:cubicBezTo>
                      <a:pt x="20489" y="16743"/>
                      <a:pt x="20547" y="16775"/>
                      <a:pt x="20547" y="16757"/>
                    </a:cubicBezTo>
                    <a:cubicBezTo>
                      <a:pt x="20547" y="16739"/>
                      <a:pt x="20599" y="16746"/>
                      <a:pt x="20665" y="16772"/>
                    </a:cubicBezTo>
                    <a:cubicBezTo>
                      <a:pt x="20724" y="16795"/>
                      <a:pt x="20762" y="16803"/>
                      <a:pt x="20772" y="16800"/>
                    </a:cubicBezTo>
                    <a:cubicBezTo>
                      <a:pt x="20778" y="16797"/>
                      <a:pt x="20781" y="16797"/>
                      <a:pt x="20788" y="16795"/>
                    </a:cubicBezTo>
                    <a:cubicBezTo>
                      <a:pt x="20790" y="16778"/>
                      <a:pt x="20840" y="16580"/>
                      <a:pt x="20902" y="16337"/>
                    </a:cubicBezTo>
                    <a:cubicBezTo>
                      <a:pt x="21141" y="15396"/>
                      <a:pt x="21204" y="14782"/>
                      <a:pt x="21162" y="13818"/>
                    </a:cubicBezTo>
                    <a:cubicBezTo>
                      <a:pt x="21138" y="13257"/>
                      <a:pt x="21152" y="12842"/>
                      <a:pt x="21194" y="12830"/>
                    </a:cubicBezTo>
                    <a:cubicBezTo>
                      <a:pt x="21312" y="12796"/>
                      <a:pt x="21277" y="12581"/>
                      <a:pt x="21147" y="12536"/>
                    </a:cubicBezTo>
                    <a:cubicBezTo>
                      <a:pt x="20894" y="12448"/>
                      <a:pt x="20881" y="12206"/>
                      <a:pt x="21107" y="11797"/>
                    </a:cubicBezTo>
                    <a:cubicBezTo>
                      <a:pt x="21147" y="11724"/>
                      <a:pt x="21197" y="11426"/>
                      <a:pt x="21222" y="11136"/>
                    </a:cubicBezTo>
                    <a:cubicBezTo>
                      <a:pt x="21246" y="10846"/>
                      <a:pt x="21286" y="10559"/>
                      <a:pt x="21304" y="10498"/>
                    </a:cubicBezTo>
                    <a:cubicBezTo>
                      <a:pt x="21323" y="10436"/>
                      <a:pt x="21361" y="10301"/>
                      <a:pt x="21391" y="10196"/>
                    </a:cubicBezTo>
                    <a:cubicBezTo>
                      <a:pt x="21421" y="10092"/>
                      <a:pt x="21459" y="9973"/>
                      <a:pt x="21478" y="9932"/>
                    </a:cubicBezTo>
                    <a:cubicBezTo>
                      <a:pt x="21497" y="9890"/>
                      <a:pt x="21535" y="9601"/>
                      <a:pt x="21561" y="9290"/>
                    </a:cubicBezTo>
                    <a:cubicBezTo>
                      <a:pt x="21600" y="8818"/>
                      <a:pt x="21582" y="8702"/>
                      <a:pt x="21474" y="8581"/>
                    </a:cubicBezTo>
                    <a:cubicBezTo>
                      <a:pt x="21403" y="8501"/>
                      <a:pt x="21362" y="8425"/>
                      <a:pt x="21379" y="8411"/>
                    </a:cubicBezTo>
                    <a:cubicBezTo>
                      <a:pt x="21419" y="8381"/>
                      <a:pt x="20793" y="8390"/>
                      <a:pt x="20728" y="8421"/>
                    </a:cubicBezTo>
                    <a:cubicBezTo>
                      <a:pt x="20702" y="8433"/>
                      <a:pt x="20630" y="8421"/>
                      <a:pt x="20567" y="8396"/>
                    </a:cubicBezTo>
                    <a:cubicBezTo>
                      <a:pt x="20475" y="8360"/>
                      <a:pt x="20424" y="8368"/>
                      <a:pt x="20314" y="8437"/>
                    </a:cubicBezTo>
                    <a:cubicBezTo>
                      <a:pt x="20131" y="8552"/>
                      <a:pt x="20016" y="8487"/>
                      <a:pt x="19943" y="8227"/>
                    </a:cubicBezTo>
                    <a:cubicBezTo>
                      <a:pt x="19897" y="8063"/>
                      <a:pt x="19915" y="8016"/>
                      <a:pt x="20054" y="7933"/>
                    </a:cubicBezTo>
                    <a:cubicBezTo>
                      <a:pt x="20144" y="7878"/>
                      <a:pt x="20200" y="7810"/>
                      <a:pt x="20176" y="7780"/>
                    </a:cubicBezTo>
                    <a:cubicBezTo>
                      <a:pt x="20106" y="7694"/>
                      <a:pt x="20303" y="7613"/>
                      <a:pt x="20586" y="7613"/>
                    </a:cubicBezTo>
                    <a:cubicBezTo>
                      <a:pt x="20910" y="7613"/>
                      <a:pt x="21092" y="7527"/>
                      <a:pt x="20945" y="7443"/>
                    </a:cubicBezTo>
                    <a:cubicBezTo>
                      <a:pt x="20865" y="7398"/>
                      <a:pt x="20872" y="7344"/>
                      <a:pt x="20977" y="7168"/>
                    </a:cubicBezTo>
                    <a:cubicBezTo>
                      <a:pt x="21123" y="6923"/>
                      <a:pt x="21133" y="6859"/>
                      <a:pt x="21040" y="6859"/>
                    </a:cubicBezTo>
                    <a:cubicBezTo>
                      <a:pt x="21005" y="6859"/>
                      <a:pt x="20915" y="6941"/>
                      <a:pt x="20839" y="7041"/>
                    </a:cubicBezTo>
                    <a:cubicBezTo>
                      <a:pt x="20762" y="7142"/>
                      <a:pt x="20645" y="7261"/>
                      <a:pt x="20578" y="7306"/>
                    </a:cubicBezTo>
                    <a:cubicBezTo>
                      <a:pt x="20428" y="7407"/>
                      <a:pt x="20147" y="7412"/>
                      <a:pt x="20093" y="7315"/>
                    </a:cubicBezTo>
                    <a:cubicBezTo>
                      <a:pt x="20071" y="7275"/>
                      <a:pt x="19992" y="7236"/>
                      <a:pt x="19920" y="7227"/>
                    </a:cubicBezTo>
                    <a:cubicBezTo>
                      <a:pt x="19808" y="7214"/>
                      <a:pt x="19738" y="7016"/>
                      <a:pt x="19474" y="5971"/>
                    </a:cubicBezTo>
                    <a:cubicBezTo>
                      <a:pt x="19302" y="5289"/>
                      <a:pt x="19149" y="4602"/>
                      <a:pt x="19134" y="4447"/>
                    </a:cubicBezTo>
                    <a:cubicBezTo>
                      <a:pt x="19120" y="4291"/>
                      <a:pt x="19089" y="4143"/>
                      <a:pt x="19067" y="4115"/>
                    </a:cubicBezTo>
                    <a:cubicBezTo>
                      <a:pt x="19000" y="4029"/>
                      <a:pt x="19181" y="3914"/>
                      <a:pt x="19324" y="3952"/>
                    </a:cubicBezTo>
                    <a:cubicBezTo>
                      <a:pt x="19471" y="3990"/>
                      <a:pt x="19937" y="3948"/>
                      <a:pt x="20109" y="3881"/>
                    </a:cubicBezTo>
                    <a:cubicBezTo>
                      <a:pt x="20292" y="3809"/>
                      <a:pt x="20246" y="3742"/>
                      <a:pt x="19991" y="3700"/>
                    </a:cubicBezTo>
                    <a:cubicBezTo>
                      <a:pt x="19862" y="3679"/>
                      <a:pt x="19716" y="3624"/>
                      <a:pt x="19663" y="3577"/>
                    </a:cubicBezTo>
                    <a:lnTo>
                      <a:pt x="19568" y="3494"/>
                    </a:lnTo>
                    <a:lnTo>
                      <a:pt x="19430" y="3579"/>
                    </a:lnTo>
                    <a:lnTo>
                      <a:pt x="19292" y="3665"/>
                    </a:lnTo>
                    <a:lnTo>
                      <a:pt x="19158" y="3576"/>
                    </a:lnTo>
                    <a:cubicBezTo>
                      <a:pt x="19053" y="3505"/>
                      <a:pt x="18943" y="3484"/>
                      <a:pt x="18645" y="3479"/>
                    </a:cubicBezTo>
                    <a:cubicBezTo>
                      <a:pt x="18437" y="3475"/>
                      <a:pt x="18035" y="3453"/>
                      <a:pt x="17750" y="3430"/>
                    </a:cubicBezTo>
                    <a:cubicBezTo>
                      <a:pt x="17464" y="3408"/>
                      <a:pt x="16980" y="3378"/>
                      <a:pt x="16673" y="3363"/>
                    </a:cubicBezTo>
                    <a:lnTo>
                      <a:pt x="16112" y="3335"/>
                    </a:lnTo>
                    <a:lnTo>
                      <a:pt x="16097" y="1714"/>
                    </a:lnTo>
                    <a:cubicBezTo>
                      <a:pt x="16087" y="823"/>
                      <a:pt x="16078" y="72"/>
                      <a:pt x="16077" y="47"/>
                    </a:cubicBezTo>
                    <a:cubicBezTo>
                      <a:pt x="16075" y="20"/>
                      <a:pt x="13574" y="5"/>
                      <a:pt x="10873" y="0"/>
                    </a:cubicBezTo>
                    <a:lnTo>
                      <a:pt x="9761" y="0"/>
                    </a:lnTo>
                    <a:lnTo>
                      <a:pt x="8064" y="0"/>
                    </a:lnTo>
                    <a:close/>
                    <a:moveTo>
                      <a:pt x="16310" y="3494"/>
                    </a:moveTo>
                    <a:cubicBezTo>
                      <a:pt x="16448" y="3490"/>
                      <a:pt x="16678" y="3520"/>
                      <a:pt x="17063" y="3559"/>
                    </a:cubicBezTo>
                    <a:cubicBezTo>
                      <a:pt x="17905" y="3644"/>
                      <a:pt x="17962" y="3660"/>
                      <a:pt x="18026" y="3860"/>
                    </a:cubicBezTo>
                    <a:cubicBezTo>
                      <a:pt x="18068" y="3995"/>
                      <a:pt x="18124" y="4040"/>
                      <a:pt x="18294" y="4078"/>
                    </a:cubicBezTo>
                    <a:cubicBezTo>
                      <a:pt x="18470" y="4118"/>
                      <a:pt x="18520" y="4161"/>
                      <a:pt x="18566" y="4315"/>
                    </a:cubicBezTo>
                    <a:cubicBezTo>
                      <a:pt x="18597" y="4418"/>
                      <a:pt x="18677" y="4681"/>
                      <a:pt x="18744" y="4899"/>
                    </a:cubicBezTo>
                    <a:cubicBezTo>
                      <a:pt x="18811" y="5117"/>
                      <a:pt x="18976" y="5718"/>
                      <a:pt x="19107" y="6235"/>
                    </a:cubicBezTo>
                    <a:cubicBezTo>
                      <a:pt x="19325" y="7095"/>
                      <a:pt x="19333" y="7180"/>
                      <a:pt x="19217" y="7240"/>
                    </a:cubicBezTo>
                    <a:cubicBezTo>
                      <a:pt x="19116" y="7293"/>
                      <a:pt x="19103" y="7356"/>
                      <a:pt x="19146" y="7546"/>
                    </a:cubicBezTo>
                    <a:cubicBezTo>
                      <a:pt x="19219" y="7865"/>
                      <a:pt x="19256" y="7914"/>
                      <a:pt x="19419" y="7914"/>
                    </a:cubicBezTo>
                    <a:cubicBezTo>
                      <a:pt x="19672" y="7914"/>
                      <a:pt x="19746" y="7997"/>
                      <a:pt x="19746" y="8274"/>
                    </a:cubicBezTo>
                    <a:cubicBezTo>
                      <a:pt x="19746" y="8421"/>
                      <a:pt x="19724" y="8554"/>
                      <a:pt x="19695" y="8568"/>
                    </a:cubicBezTo>
                    <a:cubicBezTo>
                      <a:pt x="19622" y="8602"/>
                      <a:pt x="19419" y="8516"/>
                      <a:pt x="19474" y="8475"/>
                    </a:cubicBezTo>
                    <a:cubicBezTo>
                      <a:pt x="19527" y="8434"/>
                      <a:pt x="19400" y="8431"/>
                      <a:pt x="19316" y="8471"/>
                    </a:cubicBezTo>
                    <a:cubicBezTo>
                      <a:pt x="19283" y="8486"/>
                      <a:pt x="19231" y="8500"/>
                      <a:pt x="19202" y="8501"/>
                    </a:cubicBezTo>
                    <a:cubicBezTo>
                      <a:pt x="19172" y="8502"/>
                      <a:pt x="18975" y="8516"/>
                      <a:pt x="18764" y="8532"/>
                    </a:cubicBezTo>
                    <a:cubicBezTo>
                      <a:pt x="18448" y="8556"/>
                      <a:pt x="18396" y="8569"/>
                      <a:pt x="18472" y="8612"/>
                    </a:cubicBezTo>
                    <a:cubicBezTo>
                      <a:pt x="18539" y="8650"/>
                      <a:pt x="18541" y="8699"/>
                      <a:pt x="18480" y="8789"/>
                    </a:cubicBezTo>
                    <a:cubicBezTo>
                      <a:pt x="18220" y="9170"/>
                      <a:pt x="18110" y="10516"/>
                      <a:pt x="18251" y="11570"/>
                    </a:cubicBezTo>
                    <a:cubicBezTo>
                      <a:pt x="18376" y="12504"/>
                      <a:pt x="18351" y="13537"/>
                      <a:pt x="18196" y="13982"/>
                    </a:cubicBezTo>
                    <a:cubicBezTo>
                      <a:pt x="18120" y="14200"/>
                      <a:pt x="18048" y="14420"/>
                      <a:pt x="18034" y="14472"/>
                    </a:cubicBezTo>
                    <a:cubicBezTo>
                      <a:pt x="18020" y="14523"/>
                      <a:pt x="17929" y="14709"/>
                      <a:pt x="17836" y="14883"/>
                    </a:cubicBezTo>
                    <a:cubicBezTo>
                      <a:pt x="17416" y="15674"/>
                      <a:pt x="17285" y="15812"/>
                      <a:pt x="16712" y="16043"/>
                    </a:cubicBezTo>
                    <a:cubicBezTo>
                      <a:pt x="16275" y="16219"/>
                      <a:pt x="15902" y="16311"/>
                      <a:pt x="15390" y="16374"/>
                    </a:cubicBezTo>
                    <a:cubicBezTo>
                      <a:pt x="14809" y="16445"/>
                      <a:pt x="14736" y="16445"/>
                      <a:pt x="14416" y="16370"/>
                    </a:cubicBezTo>
                    <a:cubicBezTo>
                      <a:pt x="14177" y="16315"/>
                      <a:pt x="13516" y="15949"/>
                      <a:pt x="13516" y="15873"/>
                    </a:cubicBezTo>
                    <a:cubicBezTo>
                      <a:pt x="13516" y="15855"/>
                      <a:pt x="13428" y="15777"/>
                      <a:pt x="13319" y="15702"/>
                    </a:cubicBezTo>
                    <a:cubicBezTo>
                      <a:pt x="13211" y="15627"/>
                      <a:pt x="13140" y="15566"/>
                      <a:pt x="13161" y="15566"/>
                    </a:cubicBezTo>
                    <a:cubicBezTo>
                      <a:pt x="13183" y="15566"/>
                      <a:pt x="13116" y="15484"/>
                      <a:pt x="13011" y="15386"/>
                    </a:cubicBezTo>
                    <a:cubicBezTo>
                      <a:pt x="12805" y="15191"/>
                      <a:pt x="12602" y="14831"/>
                      <a:pt x="12471" y="14416"/>
                    </a:cubicBezTo>
                    <a:cubicBezTo>
                      <a:pt x="12360" y="14065"/>
                      <a:pt x="12309" y="12357"/>
                      <a:pt x="12396" y="11929"/>
                    </a:cubicBezTo>
                    <a:cubicBezTo>
                      <a:pt x="12460" y="11613"/>
                      <a:pt x="12483" y="11495"/>
                      <a:pt x="12601" y="10857"/>
                    </a:cubicBezTo>
                    <a:cubicBezTo>
                      <a:pt x="12626" y="10724"/>
                      <a:pt x="12666" y="10600"/>
                      <a:pt x="12688" y="10583"/>
                    </a:cubicBezTo>
                    <a:cubicBezTo>
                      <a:pt x="12710" y="10566"/>
                      <a:pt x="13031" y="10554"/>
                      <a:pt x="13402" y="10554"/>
                    </a:cubicBezTo>
                    <a:lnTo>
                      <a:pt x="14077" y="10554"/>
                    </a:lnTo>
                    <a:lnTo>
                      <a:pt x="14077" y="10364"/>
                    </a:lnTo>
                    <a:cubicBezTo>
                      <a:pt x="14077" y="10167"/>
                      <a:pt x="14109" y="10147"/>
                      <a:pt x="14475" y="10129"/>
                    </a:cubicBezTo>
                    <a:cubicBezTo>
                      <a:pt x="14648" y="10121"/>
                      <a:pt x="14676" y="10134"/>
                      <a:pt x="14676" y="10232"/>
                    </a:cubicBezTo>
                    <a:cubicBezTo>
                      <a:pt x="14676" y="10336"/>
                      <a:pt x="14704" y="10348"/>
                      <a:pt x="15043" y="10379"/>
                    </a:cubicBezTo>
                    <a:cubicBezTo>
                      <a:pt x="15535" y="10424"/>
                      <a:pt x="15994" y="10382"/>
                      <a:pt x="15994" y="10293"/>
                    </a:cubicBezTo>
                    <a:cubicBezTo>
                      <a:pt x="15994" y="10256"/>
                      <a:pt x="15898" y="10206"/>
                      <a:pt x="15785" y="10181"/>
                    </a:cubicBezTo>
                    <a:cubicBezTo>
                      <a:pt x="15427" y="10104"/>
                      <a:pt x="15602" y="10046"/>
                      <a:pt x="16219" y="10034"/>
                    </a:cubicBezTo>
                    <a:lnTo>
                      <a:pt x="16791" y="10021"/>
                    </a:lnTo>
                    <a:lnTo>
                      <a:pt x="16807" y="9779"/>
                    </a:lnTo>
                    <a:cubicBezTo>
                      <a:pt x="16815" y="9645"/>
                      <a:pt x="16823" y="9497"/>
                      <a:pt x="16827" y="9450"/>
                    </a:cubicBezTo>
                    <a:cubicBezTo>
                      <a:pt x="16831" y="9381"/>
                      <a:pt x="16778" y="9363"/>
                      <a:pt x="16550" y="9347"/>
                    </a:cubicBezTo>
                    <a:lnTo>
                      <a:pt x="16274" y="9329"/>
                    </a:lnTo>
                    <a:lnTo>
                      <a:pt x="16274" y="8994"/>
                    </a:lnTo>
                    <a:cubicBezTo>
                      <a:pt x="16274" y="8736"/>
                      <a:pt x="16300" y="8652"/>
                      <a:pt x="16396" y="8618"/>
                    </a:cubicBezTo>
                    <a:cubicBezTo>
                      <a:pt x="16465" y="8594"/>
                      <a:pt x="16543" y="8548"/>
                      <a:pt x="16570" y="8514"/>
                    </a:cubicBezTo>
                    <a:cubicBezTo>
                      <a:pt x="16608" y="8465"/>
                      <a:pt x="16693" y="8455"/>
                      <a:pt x="16965" y="8469"/>
                    </a:cubicBezTo>
                    <a:cubicBezTo>
                      <a:pt x="17233" y="8483"/>
                      <a:pt x="17355" y="8470"/>
                      <a:pt x="17509" y="8411"/>
                    </a:cubicBezTo>
                    <a:lnTo>
                      <a:pt x="17710" y="8335"/>
                    </a:lnTo>
                    <a:lnTo>
                      <a:pt x="17489" y="8227"/>
                    </a:lnTo>
                    <a:cubicBezTo>
                      <a:pt x="17353" y="8159"/>
                      <a:pt x="17273" y="8076"/>
                      <a:pt x="17272" y="8007"/>
                    </a:cubicBezTo>
                    <a:cubicBezTo>
                      <a:pt x="17270" y="7807"/>
                      <a:pt x="17135" y="7780"/>
                      <a:pt x="17075" y="7968"/>
                    </a:cubicBezTo>
                    <a:cubicBezTo>
                      <a:pt x="17006" y="8185"/>
                      <a:pt x="16761" y="8270"/>
                      <a:pt x="16558" y="8149"/>
                    </a:cubicBezTo>
                    <a:cubicBezTo>
                      <a:pt x="16488" y="8107"/>
                      <a:pt x="16361" y="8067"/>
                      <a:pt x="16278" y="8059"/>
                    </a:cubicBezTo>
                    <a:cubicBezTo>
                      <a:pt x="16195" y="8052"/>
                      <a:pt x="16102" y="8022"/>
                      <a:pt x="16069" y="7991"/>
                    </a:cubicBezTo>
                    <a:cubicBezTo>
                      <a:pt x="15946" y="7874"/>
                      <a:pt x="15666" y="7383"/>
                      <a:pt x="15268" y="6596"/>
                    </a:cubicBezTo>
                    <a:cubicBezTo>
                      <a:pt x="15043" y="6151"/>
                      <a:pt x="14736" y="5557"/>
                      <a:pt x="14593" y="5277"/>
                    </a:cubicBezTo>
                    <a:lnTo>
                      <a:pt x="14337" y="4767"/>
                    </a:lnTo>
                    <a:lnTo>
                      <a:pt x="14522" y="4655"/>
                    </a:lnTo>
                    <a:cubicBezTo>
                      <a:pt x="14681" y="4559"/>
                      <a:pt x="14749" y="4547"/>
                      <a:pt x="15027" y="4556"/>
                    </a:cubicBezTo>
                    <a:cubicBezTo>
                      <a:pt x="15358" y="4568"/>
                      <a:pt x="15416" y="4543"/>
                      <a:pt x="15465" y="4383"/>
                    </a:cubicBezTo>
                    <a:cubicBezTo>
                      <a:pt x="15480" y="4337"/>
                      <a:pt x="15577" y="4309"/>
                      <a:pt x="15761" y="4296"/>
                    </a:cubicBezTo>
                    <a:lnTo>
                      <a:pt x="16034" y="4277"/>
                    </a:lnTo>
                    <a:lnTo>
                      <a:pt x="16073" y="3883"/>
                    </a:lnTo>
                    <a:cubicBezTo>
                      <a:pt x="16102" y="3598"/>
                      <a:pt x="16080" y="3500"/>
                      <a:pt x="16310" y="3494"/>
                    </a:cubicBezTo>
                    <a:close/>
                    <a:moveTo>
                      <a:pt x="5425" y="4305"/>
                    </a:moveTo>
                    <a:cubicBezTo>
                      <a:pt x="6072" y="4295"/>
                      <a:pt x="7286" y="4319"/>
                      <a:pt x="7299" y="4354"/>
                    </a:cubicBezTo>
                    <a:cubicBezTo>
                      <a:pt x="7306" y="4374"/>
                      <a:pt x="7154" y="4427"/>
                      <a:pt x="6959" y="4473"/>
                    </a:cubicBezTo>
                    <a:cubicBezTo>
                      <a:pt x="6484" y="4584"/>
                      <a:pt x="5966" y="4609"/>
                      <a:pt x="5575" y="4540"/>
                    </a:cubicBezTo>
                    <a:cubicBezTo>
                      <a:pt x="5199" y="4473"/>
                      <a:pt x="4940" y="4370"/>
                      <a:pt x="5034" y="4326"/>
                    </a:cubicBezTo>
                    <a:cubicBezTo>
                      <a:pt x="5058" y="4314"/>
                      <a:pt x="5209" y="4308"/>
                      <a:pt x="5425" y="4305"/>
                    </a:cubicBezTo>
                    <a:close/>
                    <a:moveTo>
                      <a:pt x="10120" y="4315"/>
                    </a:moveTo>
                    <a:lnTo>
                      <a:pt x="11761" y="4315"/>
                    </a:lnTo>
                    <a:lnTo>
                      <a:pt x="13398" y="4315"/>
                    </a:lnTo>
                    <a:lnTo>
                      <a:pt x="13418" y="4428"/>
                    </a:lnTo>
                    <a:cubicBezTo>
                      <a:pt x="13460" y="4647"/>
                      <a:pt x="13521" y="4709"/>
                      <a:pt x="13737" y="4758"/>
                    </a:cubicBezTo>
                    <a:cubicBezTo>
                      <a:pt x="13905" y="4795"/>
                      <a:pt x="13982" y="4853"/>
                      <a:pt x="14069" y="5005"/>
                    </a:cubicBezTo>
                    <a:cubicBezTo>
                      <a:pt x="14201" y="5238"/>
                      <a:pt x="14134" y="5287"/>
                      <a:pt x="13797" y="5206"/>
                    </a:cubicBezTo>
                    <a:cubicBezTo>
                      <a:pt x="13309" y="5090"/>
                      <a:pt x="12218" y="4938"/>
                      <a:pt x="12128" y="4973"/>
                    </a:cubicBezTo>
                    <a:cubicBezTo>
                      <a:pt x="12044" y="5006"/>
                      <a:pt x="11260" y="4974"/>
                      <a:pt x="10439" y="4906"/>
                    </a:cubicBezTo>
                    <a:lnTo>
                      <a:pt x="10120" y="4880"/>
                    </a:lnTo>
                    <a:lnTo>
                      <a:pt x="10120" y="4597"/>
                    </a:lnTo>
                    <a:lnTo>
                      <a:pt x="10120" y="4315"/>
                    </a:lnTo>
                    <a:close/>
                    <a:moveTo>
                      <a:pt x="14302" y="5710"/>
                    </a:moveTo>
                    <a:cubicBezTo>
                      <a:pt x="14402" y="5710"/>
                      <a:pt x="14471" y="5815"/>
                      <a:pt x="14874" y="6598"/>
                    </a:cubicBezTo>
                    <a:cubicBezTo>
                      <a:pt x="14922" y="6693"/>
                      <a:pt x="14974" y="6813"/>
                      <a:pt x="14988" y="6863"/>
                    </a:cubicBezTo>
                    <a:cubicBezTo>
                      <a:pt x="15002" y="6913"/>
                      <a:pt x="15037" y="6979"/>
                      <a:pt x="15063" y="7010"/>
                    </a:cubicBezTo>
                    <a:cubicBezTo>
                      <a:pt x="15175" y="7143"/>
                      <a:pt x="15423" y="7695"/>
                      <a:pt x="15505" y="7991"/>
                    </a:cubicBezTo>
                    <a:cubicBezTo>
                      <a:pt x="15554" y="8167"/>
                      <a:pt x="15612" y="8370"/>
                      <a:pt x="15639" y="8443"/>
                    </a:cubicBezTo>
                    <a:cubicBezTo>
                      <a:pt x="15666" y="8515"/>
                      <a:pt x="15709" y="8726"/>
                      <a:pt x="15730" y="8912"/>
                    </a:cubicBezTo>
                    <a:cubicBezTo>
                      <a:pt x="15776" y="9327"/>
                      <a:pt x="15714" y="9362"/>
                      <a:pt x="15027" y="9325"/>
                    </a:cubicBezTo>
                    <a:cubicBezTo>
                      <a:pt x="14657" y="9305"/>
                      <a:pt x="14571" y="9310"/>
                      <a:pt x="14530" y="9361"/>
                    </a:cubicBezTo>
                    <a:cubicBezTo>
                      <a:pt x="14472" y="9432"/>
                      <a:pt x="14246" y="9443"/>
                      <a:pt x="14191" y="9375"/>
                    </a:cubicBezTo>
                    <a:cubicBezTo>
                      <a:pt x="14170" y="9349"/>
                      <a:pt x="14164" y="8515"/>
                      <a:pt x="14175" y="7520"/>
                    </a:cubicBezTo>
                    <a:cubicBezTo>
                      <a:pt x="14192" y="6030"/>
                      <a:pt x="14213" y="5710"/>
                      <a:pt x="14302" y="5710"/>
                    </a:cubicBezTo>
                    <a:close/>
                    <a:moveTo>
                      <a:pt x="19253" y="9165"/>
                    </a:moveTo>
                    <a:cubicBezTo>
                      <a:pt x="19387" y="9144"/>
                      <a:pt x="19550" y="9223"/>
                      <a:pt x="19639" y="9388"/>
                    </a:cubicBezTo>
                    <a:cubicBezTo>
                      <a:pt x="19727" y="9551"/>
                      <a:pt x="19724" y="9633"/>
                      <a:pt x="19628" y="10213"/>
                    </a:cubicBezTo>
                    <a:cubicBezTo>
                      <a:pt x="19602" y="10368"/>
                      <a:pt x="19528" y="10870"/>
                      <a:pt x="19462" y="11326"/>
                    </a:cubicBezTo>
                    <a:cubicBezTo>
                      <a:pt x="19396" y="11782"/>
                      <a:pt x="19320" y="12214"/>
                      <a:pt x="19296" y="12286"/>
                    </a:cubicBezTo>
                    <a:cubicBezTo>
                      <a:pt x="19247" y="12437"/>
                      <a:pt x="19153" y="12502"/>
                      <a:pt x="19071" y="12439"/>
                    </a:cubicBezTo>
                    <a:cubicBezTo>
                      <a:pt x="18986" y="12374"/>
                      <a:pt x="18958" y="12163"/>
                      <a:pt x="18902" y="11136"/>
                    </a:cubicBezTo>
                    <a:cubicBezTo>
                      <a:pt x="18856" y="10292"/>
                      <a:pt x="18915" y="9636"/>
                      <a:pt x="19063" y="9312"/>
                    </a:cubicBezTo>
                    <a:cubicBezTo>
                      <a:pt x="19103" y="9225"/>
                      <a:pt x="19172" y="9177"/>
                      <a:pt x="19253" y="9165"/>
                    </a:cubicBezTo>
                    <a:close/>
                    <a:moveTo>
                      <a:pt x="20070" y="12447"/>
                    </a:moveTo>
                    <a:cubicBezTo>
                      <a:pt x="20154" y="12448"/>
                      <a:pt x="20228" y="12482"/>
                      <a:pt x="20184" y="12515"/>
                    </a:cubicBezTo>
                    <a:cubicBezTo>
                      <a:pt x="20159" y="12535"/>
                      <a:pt x="20104" y="12551"/>
                      <a:pt x="20066" y="12551"/>
                    </a:cubicBezTo>
                    <a:cubicBezTo>
                      <a:pt x="19954" y="12551"/>
                      <a:pt x="19893" y="12482"/>
                      <a:pt x="19983" y="12456"/>
                    </a:cubicBezTo>
                    <a:cubicBezTo>
                      <a:pt x="20009" y="12448"/>
                      <a:pt x="20041" y="12446"/>
                      <a:pt x="20070" y="12447"/>
                    </a:cubicBezTo>
                    <a:close/>
                    <a:moveTo>
                      <a:pt x="11907" y="15925"/>
                    </a:moveTo>
                    <a:cubicBezTo>
                      <a:pt x="11946" y="15914"/>
                      <a:pt x="12154" y="16002"/>
                      <a:pt x="12364" y="16121"/>
                    </a:cubicBezTo>
                    <a:cubicBezTo>
                      <a:pt x="12575" y="16240"/>
                      <a:pt x="12909" y="16418"/>
                      <a:pt x="13106" y="16515"/>
                    </a:cubicBezTo>
                    <a:lnTo>
                      <a:pt x="13461" y="16692"/>
                    </a:lnTo>
                    <a:lnTo>
                      <a:pt x="13268" y="16731"/>
                    </a:lnTo>
                    <a:cubicBezTo>
                      <a:pt x="12968" y="16793"/>
                      <a:pt x="12199" y="16837"/>
                      <a:pt x="12009" y="16804"/>
                    </a:cubicBezTo>
                    <a:cubicBezTo>
                      <a:pt x="11848" y="16776"/>
                      <a:pt x="11840" y="16749"/>
                      <a:pt x="11840" y="16361"/>
                    </a:cubicBezTo>
                    <a:cubicBezTo>
                      <a:pt x="11840" y="16133"/>
                      <a:pt x="11868" y="15937"/>
                      <a:pt x="11907" y="15925"/>
                    </a:cubicBezTo>
                    <a:close/>
                    <a:moveTo>
                      <a:pt x="4194" y="17133"/>
                    </a:moveTo>
                    <a:cubicBezTo>
                      <a:pt x="5048" y="17161"/>
                      <a:pt x="6681" y="17263"/>
                      <a:pt x="6770" y="17308"/>
                    </a:cubicBezTo>
                    <a:cubicBezTo>
                      <a:pt x="6909" y="17379"/>
                      <a:pt x="6760" y="17975"/>
                      <a:pt x="6581" y="18062"/>
                    </a:cubicBezTo>
                    <a:cubicBezTo>
                      <a:pt x="6505" y="18099"/>
                      <a:pt x="5903" y="18189"/>
                      <a:pt x="5168" y="18276"/>
                    </a:cubicBezTo>
                    <a:cubicBezTo>
                      <a:pt x="3740" y="18446"/>
                      <a:pt x="3722" y="18448"/>
                      <a:pt x="3634" y="18382"/>
                    </a:cubicBezTo>
                    <a:cubicBezTo>
                      <a:pt x="3549" y="18319"/>
                      <a:pt x="3596" y="17177"/>
                      <a:pt x="3685" y="17135"/>
                    </a:cubicBezTo>
                    <a:cubicBezTo>
                      <a:pt x="3710" y="17123"/>
                      <a:pt x="3909" y="17124"/>
                      <a:pt x="4194" y="17133"/>
                    </a:cubicBezTo>
                    <a:close/>
                    <a:moveTo>
                      <a:pt x="14874" y="17139"/>
                    </a:moveTo>
                    <a:cubicBezTo>
                      <a:pt x="15087" y="17139"/>
                      <a:pt x="15063" y="17160"/>
                      <a:pt x="15047" y="17204"/>
                    </a:cubicBezTo>
                    <a:cubicBezTo>
                      <a:pt x="15033" y="17246"/>
                      <a:pt x="15015" y="17542"/>
                      <a:pt x="15008" y="17863"/>
                    </a:cubicBezTo>
                    <a:cubicBezTo>
                      <a:pt x="14996" y="18375"/>
                      <a:pt x="14979" y="18448"/>
                      <a:pt x="14862" y="18459"/>
                    </a:cubicBezTo>
                    <a:cubicBezTo>
                      <a:pt x="14788" y="18465"/>
                      <a:pt x="14694" y="18443"/>
                      <a:pt x="14653" y="18408"/>
                    </a:cubicBezTo>
                    <a:cubicBezTo>
                      <a:pt x="14607" y="18370"/>
                      <a:pt x="14558" y="18360"/>
                      <a:pt x="14526" y="18384"/>
                    </a:cubicBezTo>
                    <a:cubicBezTo>
                      <a:pt x="14467" y="18430"/>
                      <a:pt x="12462" y="18193"/>
                      <a:pt x="12179" y="18107"/>
                    </a:cubicBezTo>
                    <a:cubicBezTo>
                      <a:pt x="12080" y="18077"/>
                      <a:pt x="11997" y="18022"/>
                      <a:pt x="11994" y="17986"/>
                    </a:cubicBezTo>
                    <a:cubicBezTo>
                      <a:pt x="11990" y="17950"/>
                      <a:pt x="11962" y="17788"/>
                      <a:pt x="11930" y="17627"/>
                    </a:cubicBezTo>
                    <a:cubicBezTo>
                      <a:pt x="11894" y="17438"/>
                      <a:pt x="11901" y="17321"/>
                      <a:pt x="11954" y="17301"/>
                    </a:cubicBezTo>
                    <a:cubicBezTo>
                      <a:pt x="11999" y="17283"/>
                      <a:pt x="12595" y="17241"/>
                      <a:pt x="13276" y="17208"/>
                    </a:cubicBezTo>
                    <a:cubicBezTo>
                      <a:pt x="14208" y="17162"/>
                      <a:pt x="14660" y="17139"/>
                      <a:pt x="14874" y="17139"/>
                    </a:cubicBezTo>
                    <a:close/>
                  </a:path>
                </a:pathLst>
              </a:custGeom>
              <a:ln w="12700" cap="flat">
                <a:solidFill>
                  <a:schemeClr val="bg1">
                    <a:lumMod val="75000"/>
                  </a:schemeClr>
                </a:solidFill>
                <a:miter lim="400000"/>
              </a:ln>
              <a:effectLst>
                <a:outerShdw blurRad="76200" dist="25400" dir="2700000" rotWithShape="0">
                  <a:srgbClr val="002452">
                    <a:alpha val="59999"/>
                  </a:srgbClr>
                </a:outerShdw>
              </a:effectLst>
            </p:spPr>
          </p:pic>
          <p:pic>
            <p:nvPicPr>
              <p:cNvPr id="13" name="url?sa=i&amp;rct=j&amp;q=&amp;esrc=s&amp;source=images&amp;cd=&amp;docid=M7CZ3ZYmIuAfqM&amp;tbnid=5rBDdnUvLmz_hM-&amp;ved=0CAUQjRw&amp;url=http%3A%2F%2Fwww.achats-publics.fr%2FMEDICAL%2FDm%2FVentilation%2FServo-i%2FServoI.htm&amp;ei=SKrBUda.png"/>
              <p:cNvPicPr>
                <a:picLocks noChangeAspect="1"/>
              </p:cNvPicPr>
              <p:nvPr/>
            </p:nvPicPr>
            <p:blipFill>
              <a:blip r:embed="rId9" cstate="screen">
                <a:extLst>
                  <a:ext uri="{28A0092B-C50C-407E-A947-70E740481C1C}">
                    <a14:useLocalDpi xmlns:a14="http://schemas.microsoft.com/office/drawing/2010/main"/>
                  </a:ext>
                </a:extLst>
              </a:blip>
              <a:srcRect l="7458" t="6544" r="11470" b="5234"/>
              <a:stretch>
                <a:fillRect/>
              </a:stretch>
            </p:blipFill>
            <p:spPr>
              <a:xfrm>
                <a:off x="2939545" y="986962"/>
                <a:ext cx="1984746" cy="3549459"/>
              </a:xfrm>
              <a:custGeom>
                <a:avLst/>
                <a:gdLst/>
                <a:ahLst/>
                <a:cxnLst>
                  <a:cxn ang="0">
                    <a:pos x="wd2" y="hd2"/>
                  </a:cxn>
                  <a:cxn ang="5400000">
                    <a:pos x="wd2" y="hd2"/>
                  </a:cxn>
                  <a:cxn ang="10800000">
                    <a:pos x="wd2" y="hd2"/>
                  </a:cxn>
                  <a:cxn ang="16200000">
                    <a:pos x="wd2" y="hd2"/>
                  </a:cxn>
                </a:cxnLst>
                <a:rect l="0" t="0" r="r" b="b"/>
                <a:pathLst>
                  <a:path w="21554" h="21597" extrusionOk="0">
                    <a:moveTo>
                      <a:pt x="8745" y="1"/>
                    </a:moveTo>
                    <a:cubicBezTo>
                      <a:pt x="7981" y="-3"/>
                      <a:pt x="7320" y="4"/>
                      <a:pt x="6900" y="28"/>
                    </a:cubicBezTo>
                    <a:cubicBezTo>
                      <a:pt x="5802" y="90"/>
                      <a:pt x="5727" y="152"/>
                      <a:pt x="5865" y="871"/>
                    </a:cubicBezTo>
                    <a:cubicBezTo>
                      <a:pt x="5917" y="1139"/>
                      <a:pt x="5984" y="1497"/>
                      <a:pt x="6016" y="1665"/>
                    </a:cubicBezTo>
                    <a:cubicBezTo>
                      <a:pt x="6048" y="1833"/>
                      <a:pt x="6096" y="2079"/>
                      <a:pt x="6124" y="2213"/>
                    </a:cubicBezTo>
                    <a:cubicBezTo>
                      <a:pt x="6207" y="2610"/>
                      <a:pt x="6289" y="3040"/>
                      <a:pt x="6365" y="3493"/>
                    </a:cubicBezTo>
                    <a:cubicBezTo>
                      <a:pt x="6499" y="4285"/>
                      <a:pt x="6367" y="4224"/>
                      <a:pt x="8051" y="4259"/>
                    </a:cubicBezTo>
                    <a:lnTo>
                      <a:pt x="9512" y="4290"/>
                    </a:lnTo>
                    <a:lnTo>
                      <a:pt x="9512" y="4471"/>
                    </a:lnTo>
                    <a:lnTo>
                      <a:pt x="9512" y="4655"/>
                    </a:lnTo>
                    <a:lnTo>
                      <a:pt x="7986" y="4705"/>
                    </a:lnTo>
                    <a:cubicBezTo>
                      <a:pt x="6797" y="4744"/>
                      <a:pt x="6430" y="4775"/>
                      <a:pt x="6327" y="4850"/>
                    </a:cubicBezTo>
                    <a:cubicBezTo>
                      <a:pt x="6124" y="4998"/>
                      <a:pt x="6328" y="5135"/>
                      <a:pt x="6861" y="5208"/>
                    </a:cubicBezTo>
                    <a:lnTo>
                      <a:pt x="7335" y="5271"/>
                    </a:lnTo>
                    <a:lnTo>
                      <a:pt x="7365" y="5848"/>
                    </a:lnTo>
                    <a:cubicBezTo>
                      <a:pt x="7386" y="6215"/>
                      <a:pt x="7350" y="6475"/>
                      <a:pt x="7266" y="6562"/>
                    </a:cubicBezTo>
                    <a:cubicBezTo>
                      <a:pt x="7164" y="6670"/>
                      <a:pt x="7160" y="6731"/>
                      <a:pt x="7262" y="6838"/>
                    </a:cubicBezTo>
                    <a:cubicBezTo>
                      <a:pt x="7351" y="6932"/>
                      <a:pt x="7386" y="7265"/>
                      <a:pt x="7365" y="7891"/>
                    </a:cubicBezTo>
                    <a:cubicBezTo>
                      <a:pt x="7336" y="8779"/>
                      <a:pt x="7324" y="8807"/>
                      <a:pt x="7094" y="8825"/>
                    </a:cubicBezTo>
                    <a:lnTo>
                      <a:pt x="6857" y="8844"/>
                    </a:lnTo>
                    <a:lnTo>
                      <a:pt x="7124" y="9064"/>
                    </a:lnTo>
                    <a:cubicBezTo>
                      <a:pt x="7389" y="9283"/>
                      <a:pt x="7390" y="9293"/>
                      <a:pt x="7361" y="10571"/>
                    </a:cubicBezTo>
                    <a:cubicBezTo>
                      <a:pt x="7332" y="11854"/>
                      <a:pt x="7334" y="11860"/>
                      <a:pt x="7090" y="11880"/>
                    </a:cubicBezTo>
                    <a:cubicBezTo>
                      <a:pt x="6752" y="11907"/>
                      <a:pt x="6767" y="12125"/>
                      <a:pt x="7120" y="12283"/>
                    </a:cubicBezTo>
                    <a:lnTo>
                      <a:pt x="7396" y="12409"/>
                    </a:lnTo>
                    <a:lnTo>
                      <a:pt x="7439" y="14116"/>
                    </a:lnTo>
                    <a:cubicBezTo>
                      <a:pt x="7466" y="15214"/>
                      <a:pt x="7441" y="15853"/>
                      <a:pt x="7370" y="15900"/>
                    </a:cubicBezTo>
                    <a:cubicBezTo>
                      <a:pt x="7197" y="16017"/>
                      <a:pt x="6387" y="16058"/>
                      <a:pt x="5857" y="15978"/>
                    </a:cubicBezTo>
                    <a:cubicBezTo>
                      <a:pt x="5423" y="15912"/>
                      <a:pt x="4749" y="15857"/>
                      <a:pt x="3232" y="15758"/>
                    </a:cubicBezTo>
                    <a:cubicBezTo>
                      <a:pt x="2878" y="15735"/>
                      <a:pt x="2623" y="15756"/>
                      <a:pt x="2374" y="15828"/>
                    </a:cubicBezTo>
                    <a:lnTo>
                      <a:pt x="2021" y="15929"/>
                    </a:lnTo>
                    <a:lnTo>
                      <a:pt x="2077" y="16321"/>
                    </a:lnTo>
                    <a:cubicBezTo>
                      <a:pt x="2138" y="16744"/>
                      <a:pt x="2094" y="16791"/>
                      <a:pt x="1560" y="16862"/>
                    </a:cubicBezTo>
                    <a:cubicBezTo>
                      <a:pt x="1123" y="16919"/>
                      <a:pt x="665" y="17173"/>
                      <a:pt x="512" y="17441"/>
                    </a:cubicBezTo>
                    <a:cubicBezTo>
                      <a:pt x="444" y="17562"/>
                      <a:pt x="283" y="17707"/>
                      <a:pt x="155" y="17765"/>
                    </a:cubicBezTo>
                    <a:cubicBezTo>
                      <a:pt x="-40" y="17853"/>
                      <a:pt x="-46" y="17870"/>
                      <a:pt x="107" y="17871"/>
                    </a:cubicBezTo>
                    <a:cubicBezTo>
                      <a:pt x="208" y="17872"/>
                      <a:pt x="398" y="17958"/>
                      <a:pt x="530" y="18062"/>
                    </a:cubicBezTo>
                    <a:cubicBezTo>
                      <a:pt x="925" y="18373"/>
                      <a:pt x="1588" y="18605"/>
                      <a:pt x="2077" y="18605"/>
                    </a:cubicBezTo>
                    <a:cubicBezTo>
                      <a:pt x="2933" y="18605"/>
                      <a:pt x="3609" y="18212"/>
                      <a:pt x="3577" y="17733"/>
                    </a:cubicBezTo>
                    <a:cubicBezTo>
                      <a:pt x="3567" y="17591"/>
                      <a:pt x="3549" y="17339"/>
                      <a:pt x="3538" y="17171"/>
                    </a:cubicBezTo>
                    <a:lnTo>
                      <a:pt x="3521" y="16866"/>
                    </a:lnTo>
                    <a:lnTo>
                      <a:pt x="3939" y="16878"/>
                    </a:lnTo>
                    <a:cubicBezTo>
                      <a:pt x="4596" y="16901"/>
                      <a:pt x="5888" y="17284"/>
                      <a:pt x="6572" y="17658"/>
                    </a:cubicBezTo>
                    <a:cubicBezTo>
                      <a:pt x="7313" y="18064"/>
                      <a:pt x="7576" y="18382"/>
                      <a:pt x="7624" y="18938"/>
                    </a:cubicBezTo>
                    <a:lnTo>
                      <a:pt x="7658" y="19363"/>
                    </a:lnTo>
                    <a:lnTo>
                      <a:pt x="7318" y="19402"/>
                    </a:lnTo>
                    <a:cubicBezTo>
                      <a:pt x="6547" y="19490"/>
                      <a:pt x="5908" y="19857"/>
                      <a:pt x="5710" y="20327"/>
                    </a:cubicBezTo>
                    <a:cubicBezTo>
                      <a:pt x="5672" y="20418"/>
                      <a:pt x="5545" y="20523"/>
                      <a:pt x="5426" y="20559"/>
                    </a:cubicBezTo>
                    <a:cubicBezTo>
                      <a:pt x="5173" y="20635"/>
                      <a:pt x="5136" y="20742"/>
                      <a:pt x="5365" y="20742"/>
                    </a:cubicBezTo>
                    <a:cubicBezTo>
                      <a:pt x="5453" y="20742"/>
                      <a:pt x="5664" y="20840"/>
                      <a:pt x="5831" y="20959"/>
                    </a:cubicBezTo>
                    <a:cubicBezTo>
                      <a:pt x="5998" y="21079"/>
                      <a:pt x="6404" y="21271"/>
                      <a:pt x="6732" y="21387"/>
                    </a:cubicBezTo>
                    <a:cubicBezTo>
                      <a:pt x="7060" y="21503"/>
                      <a:pt x="7464" y="21597"/>
                      <a:pt x="7633" y="21597"/>
                    </a:cubicBezTo>
                    <a:cubicBezTo>
                      <a:pt x="8775" y="21597"/>
                      <a:pt x="9789" y="20800"/>
                      <a:pt x="9469" y="20153"/>
                    </a:cubicBezTo>
                    <a:cubicBezTo>
                      <a:pt x="9295" y="19803"/>
                      <a:pt x="9319" y="19396"/>
                      <a:pt x="9525" y="19269"/>
                    </a:cubicBezTo>
                    <a:cubicBezTo>
                      <a:pt x="9659" y="19186"/>
                      <a:pt x="9701" y="19045"/>
                      <a:pt x="9688" y="18690"/>
                    </a:cubicBezTo>
                    <a:cubicBezTo>
                      <a:pt x="9680" y="18432"/>
                      <a:pt x="9645" y="18200"/>
                      <a:pt x="9615" y="18173"/>
                    </a:cubicBezTo>
                    <a:cubicBezTo>
                      <a:pt x="9519" y="18086"/>
                      <a:pt x="9762" y="18050"/>
                      <a:pt x="11283" y="17927"/>
                    </a:cubicBezTo>
                    <a:cubicBezTo>
                      <a:pt x="12108" y="17859"/>
                      <a:pt x="13744" y="17698"/>
                      <a:pt x="14921" y="17567"/>
                    </a:cubicBezTo>
                    <a:lnTo>
                      <a:pt x="17063" y="17328"/>
                    </a:lnTo>
                    <a:lnTo>
                      <a:pt x="18334" y="17622"/>
                    </a:lnTo>
                    <a:cubicBezTo>
                      <a:pt x="19836" y="17970"/>
                      <a:pt x="19970" y="18024"/>
                      <a:pt x="19528" y="18115"/>
                    </a:cubicBezTo>
                    <a:cubicBezTo>
                      <a:pt x="18754" y="18273"/>
                      <a:pt x="18590" y="18326"/>
                      <a:pt x="18339" y="18494"/>
                    </a:cubicBezTo>
                    <a:cubicBezTo>
                      <a:pt x="18192" y="18592"/>
                      <a:pt x="18017" y="18784"/>
                      <a:pt x="17951" y="18921"/>
                    </a:cubicBezTo>
                    <a:cubicBezTo>
                      <a:pt x="17885" y="19059"/>
                      <a:pt x="17780" y="19216"/>
                      <a:pt x="17718" y="19272"/>
                    </a:cubicBezTo>
                    <a:cubicBezTo>
                      <a:pt x="17553" y="19420"/>
                      <a:pt x="18187" y="19796"/>
                      <a:pt x="18985" y="20023"/>
                    </a:cubicBezTo>
                    <a:cubicBezTo>
                      <a:pt x="19570" y="20189"/>
                      <a:pt x="19669" y="20198"/>
                      <a:pt x="20041" y="20136"/>
                    </a:cubicBezTo>
                    <a:cubicBezTo>
                      <a:pt x="20723" y="20022"/>
                      <a:pt x="21359" y="19467"/>
                      <a:pt x="21274" y="19061"/>
                    </a:cubicBezTo>
                    <a:cubicBezTo>
                      <a:pt x="21260" y="18995"/>
                      <a:pt x="21210" y="18771"/>
                      <a:pt x="21166" y="18564"/>
                    </a:cubicBezTo>
                    <a:cubicBezTo>
                      <a:pt x="21096" y="18232"/>
                      <a:pt x="21116" y="18167"/>
                      <a:pt x="21321" y="18021"/>
                    </a:cubicBezTo>
                    <a:cubicBezTo>
                      <a:pt x="21499" y="17894"/>
                      <a:pt x="21554" y="17770"/>
                      <a:pt x="21554" y="17494"/>
                    </a:cubicBezTo>
                    <a:lnTo>
                      <a:pt x="21554" y="17134"/>
                    </a:lnTo>
                    <a:lnTo>
                      <a:pt x="21089" y="17016"/>
                    </a:lnTo>
                    <a:cubicBezTo>
                      <a:pt x="20834" y="16951"/>
                      <a:pt x="20524" y="16899"/>
                      <a:pt x="20399" y="16898"/>
                    </a:cubicBezTo>
                    <a:cubicBezTo>
                      <a:pt x="20274" y="16897"/>
                      <a:pt x="19835" y="16804"/>
                      <a:pt x="19421" y="16693"/>
                    </a:cubicBezTo>
                    <a:cubicBezTo>
                      <a:pt x="19006" y="16581"/>
                      <a:pt x="18249" y="16383"/>
                      <a:pt x="17740" y="16253"/>
                    </a:cubicBezTo>
                    <a:cubicBezTo>
                      <a:pt x="17230" y="16123"/>
                      <a:pt x="16754" y="15992"/>
                      <a:pt x="16679" y="15961"/>
                    </a:cubicBezTo>
                    <a:cubicBezTo>
                      <a:pt x="16577" y="15918"/>
                      <a:pt x="16558" y="15638"/>
                      <a:pt x="16602" y="14797"/>
                    </a:cubicBezTo>
                    <a:cubicBezTo>
                      <a:pt x="16633" y="14188"/>
                      <a:pt x="16673" y="13362"/>
                      <a:pt x="16692" y="12959"/>
                    </a:cubicBezTo>
                    <a:cubicBezTo>
                      <a:pt x="16726" y="12265"/>
                      <a:pt x="16738" y="12224"/>
                      <a:pt x="16959" y="12206"/>
                    </a:cubicBezTo>
                    <a:cubicBezTo>
                      <a:pt x="17275" y="12179"/>
                      <a:pt x="17272" y="11939"/>
                      <a:pt x="16955" y="11858"/>
                    </a:cubicBezTo>
                    <a:lnTo>
                      <a:pt x="16718" y="11798"/>
                    </a:lnTo>
                    <a:lnTo>
                      <a:pt x="16740" y="8533"/>
                    </a:lnTo>
                    <a:lnTo>
                      <a:pt x="16761" y="5266"/>
                    </a:lnTo>
                    <a:lnTo>
                      <a:pt x="17059" y="5213"/>
                    </a:lnTo>
                    <a:cubicBezTo>
                      <a:pt x="17222" y="5183"/>
                      <a:pt x="17419" y="5149"/>
                      <a:pt x="17494" y="5138"/>
                    </a:cubicBezTo>
                    <a:cubicBezTo>
                      <a:pt x="17684" y="5109"/>
                      <a:pt x="17666" y="4901"/>
                      <a:pt x="17464" y="4807"/>
                    </a:cubicBezTo>
                    <a:cubicBezTo>
                      <a:pt x="17340" y="4749"/>
                      <a:pt x="16503" y="4720"/>
                      <a:pt x="14274" y="4698"/>
                    </a:cubicBezTo>
                    <a:cubicBezTo>
                      <a:pt x="12614" y="4682"/>
                      <a:pt x="11142" y="4645"/>
                      <a:pt x="11003" y="4616"/>
                    </a:cubicBezTo>
                    <a:cubicBezTo>
                      <a:pt x="10823" y="4578"/>
                      <a:pt x="10758" y="4523"/>
                      <a:pt x="10783" y="4425"/>
                    </a:cubicBezTo>
                    <a:cubicBezTo>
                      <a:pt x="10817" y="4290"/>
                      <a:pt x="10855" y="4288"/>
                      <a:pt x="13016" y="4235"/>
                    </a:cubicBezTo>
                    <a:cubicBezTo>
                      <a:pt x="15171" y="4181"/>
                      <a:pt x="15216" y="4179"/>
                      <a:pt x="15352" y="4037"/>
                    </a:cubicBezTo>
                    <a:cubicBezTo>
                      <a:pt x="15467" y="3916"/>
                      <a:pt x="15460" y="3835"/>
                      <a:pt x="15313" y="3571"/>
                    </a:cubicBezTo>
                    <a:cubicBezTo>
                      <a:pt x="15135" y="3250"/>
                      <a:pt x="15080" y="3044"/>
                      <a:pt x="14697" y="1247"/>
                    </a:cubicBezTo>
                    <a:cubicBezTo>
                      <a:pt x="14583" y="716"/>
                      <a:pt x="14465" y="267"/>
                      <a:pt x="14434" y="250"/>
                    </a:cubicBezTo>
                    <a:cubicBezTo>
                      <a:pt x="14229" y="135"/>
                      <a:pt x="11036" y="15"/>
                      <a:pt x="8745" y="1"/>
                    </a:cubicBezTo>
                    <a:close/>
                  </a:path>
                </a:pathLst>
              </a:custGeom>
              <a:ln w="12700" cap="flat">
                <a:solidFill>
                  <a:schemeClr val="bg1">
                    <a:lumMod val="75000"/>
                  </a:schemeClr>
                </a:solidFill>
                <a:miter lim="400000"/>
              </a:ln>
              <a:effectLst>
                <a:outerShdw blurRad="76200" dist="25400" dir="2700000" rotWithShape="0">
                  <a:srgbClr val="002452">
                    <a:alpha val="59999"/>
                  </a:srgbClr>
                </a:outerShdw>
              </a:effectLst>
            </p:spPr>
          </p:pic>
          <p:pic>
            <p:nvPicPr>
              <p:cNvPr id="14" name="url?sa=i&amp;rct=j&amp;q=&amp;esrc=s&amp;source=images&amp;cd=&amp;docid=NLp_XQGmz4qEyM&amp;tbnid=hU1f56mrQU4zTM-&amp;ved=&amp;url=http%3A%2F%2Fwww.medgadget.com%2F2010%2F12%2Fthree_new_puritan_bennett_ventilators_coming_to_us.html&amp;ei=c.png"/>
              <p:cNvPicPr>
                <a:picLocks noChangeAspect="1"/>
              </p:cNvPicPr>
              <p:nvPr/>
            </p:nvPicPr>
            <p:blipFill>
              <a:blip r:embed="rId10" cstate="screen">
                <a:extLst>
                  <a:ext uri="{28A0092B-C50C-407E-A947-70E740481C1C}">
                    <a14:useLocalDpi xmlns:a14="http://schemas.microsoft.com/office/drawing/2010/main"/>
                  </a:ext>
                </a:extLst>
              </a:blip>
              <a:srcRect l="1354" t="364" r="823" b="3370"/>
              <a:stretch>
                <a:fillRect/>
              </a:stretch>
            </p:blipFill>
            <p:spPr>
              <a:xfrm>
                <a:off x="5098290" y="266510"/>
                <a:ext cx="2178344" cy="4682217"/>
              </a:xfrm>
              <a:custGeom>
                <a:avLst/>
                <a:gdLst/>
                <a:ahLst/>
                <a:cxnLst>
                  <a:cxn ang="0">
                    <a:pos x="wd2" y="hd2"/>
                  </a:cxn>
                  <a:cxn ang="5400000">
                    <a:pos x="wd2" y="hd2"/>
                  </a:cxn>
                  <a:cxn ang="10800000">
                    <a:pos x="wd2" y="hd2"/>
                  </a:cxn>
                  <a:cxn ang="16200000">
                    <a:pos x="wd2" y="hd2"/>
                  </a:cxn>
                </a:cxnLst>
                <a:rect l="0" t="0" r="r" b="b"/>
                <a:pathLst>
                  <a:path w="21594" h="21572" extrusionOk="0">
                    <a:moveTo>
                      <a:pt x="15737" y="0"/>
                    </a:moveTo>
                    <a:cubicBezTo>
                      <a:pt x="15393" y="-3"/>
                      <a:pt x="14760" y="8"/>
                      <a:pt x="13554" y="29"/>
                    </a:cubicBezTo>
                    <a:cubicBezTo>
                      <a:pt x="12166" y="55"/>
                      <a:pt x="10432" y="91"/>
                      <a:pt x="9702" y="110"/>
                    </a:cubicBezTo>
                    <a:cubicBezTo>
                      <a:pt x="8972" y="129"/>
                      <a:pt x="7655" y="159"/>
                      <a:pt x="6775" y="174"/>
                    </a:cubicBezTo>
                    <a:cubicBezTo>
                      <a:pt x="5895" y="189"/>
                      <a:pt x="5156" y="213"/>
                      <a:pt x="5134" y="229"/>
                    </a:cubicBezTo>
                    <a:cubicBezTo>
                      <a:pt x="5096" y="258"/>
                      <a:pt x="5055" y="568"/>
                      <a:pt x="4804" y="2714"/>
                    </a:cubicBezTo>
                    <a:cubicBezTo>
                      <a:pt x="4732" y="3329"/>
                      <a:pt x="4639" y="4068"/>
                      <a:pt x="4595" y="4354"/>
                    </a:cubicBezTo>
                    <a:cubicBezTo>
                      <a:pt x="4552" y="4640"/>
                      <a:pt x="4496" y="5074"/>
                      <a:pt x="4469" y="5318"/>
                    </a:cubicBezTo>
                    <a:cubicBezTo>
                      <a:pt x="4443" y="5562"/>
                      <a:pt x="4365" y="5878"/>
                      <a:pt x="4300" y="6020"/>
                    </a:cubicBezTo>
                    <a:cubicBezTo>
                      <a:pt x="4241" y="6149"/>
                      <a:pt x="4202" y="6252"/>
                      <a:pt x="4194" y="6288"/>
                    </a:cubicBezTo>
                    <a:cubicBezTo>
                      <a:pt x="4200" y="6315"/>
                      <a:pt x="4216" y="6336"/>
                      <a:pt x="4241" y="6352"/>
                    </a:cubicBezTo>
                    <a:cubicBezTo>
                      <a:pt x="4422" y="6409"/>
                      <a:pt x="5094" y="6438"/>
                      <a:pt x="6590" y="6459"/>
                    </a:cubicBezTo>
                    <a:cubicBezTo>
                      <a:pt x="7255" y="6468"/>
                      <a:pt x="7493" y="6477"/>
                      <a:pt x="7841" y="6486"/>
                    </a:cubicBezTo>
                    <a:lnTo>
                      <a:pt x="8537" y="6493"/>
                    </a:lnTo>
                    <a:lnTo>
                      <a:pt x="8545" y="6526"/>
                    </a:lnTo>
                    <a:cubicBezTo>
                      <a:pt x="8564" y="6547"/>
                      <a:pt x="8581" y="6573"/>
                      <a:pt x="8581" y="6607"/>
                    </a:cubicBezTo>
                    <a:cubicBezTo>
                      <a:pt x="8581" y="6634"/>
                      <a:pt x="8598" y="6660"/>
                      <a:pt x="8624" y="6678"/>
                    </a:cubicBezTo>
                    <a:cubicBezTo>
                      <a:pt x="8637" y="6687"/>
                      <a:pt x="8652" y="6688"/>
                      <a:pt x="8667" y="6693"/>
                    </a:cubicBezTo>
                    <a:cubicBezTo>
                      <a:pt x="8682" y="6698"/>
                      <a:pt x="8697" y="6703"/>
                      <a:pt x="8715" y="6707"/>
                    </a:cubicBezTo>
                    <a:cubicBezTo>
                      <a:pt x="8804" y="6708"/>
                      <a:pt x="8839" y="6721"/>
                      <a:pt x="8844" y="6740"/>
                    </a:cubicBezTo>
                    <a:cubicBezTo>
                      <a:pt x="8944" y="6775"/>
                      <a:pt x="8920" y="6828"/>
                      <a:pt x="8754" y="6848"/>
                    </a:cubicBezTo>
                    <a:cubicBezTo>
                      <a:pt x="8666" y="6859"/>
                      <a:pt x="8570" y="6891"/>
                      <a:pt x="8545" y="6921"/>
                    </a:cubicBezTo>
                    <a:cubicBezTo>
                      <a:pt x="8514" y="6959"/>
                      <a:pt x="8356" y="6976"/>
                      <a:pt x="8022" y="6976"/>
                    </a:cubicBezTo>
                    <a:cubicBezTo>
                      <a:pt x="6928" y="6977"/>
                      <a:pt x="3031" y="7233"/>
                      <a:pt x="2479" y="7340"/>
                    </a:cubicBezTo>
                    <a:cubicBezTo>
                      <a:pt x="2240" y="7386"/>
                      <a:pt x="2144" y="7466"/>
                      <a:pt x="2211" y="7530"/>
                    </a:cubicBezTo>
                    <a:lnTo>
                      <a:pt x="2239" y="7545"/>
                    </a:lnTo>
                    <a:cubicBezTo>
                      <a:pt x="2265" y="7562"/>
                      <a:pt x="2296" y="7579"/>
                      <a:pt x="2349" y="7592"/>
                    </a:cubicBezTo>
                    <a:cubicBezTo>
                      <a:pt x="2437" y="7614"/>
                      <a:pt x="3473" y="7644"/>
                      <a:pt x="4678" y="7658"/>
                    </a:cubicBezTo>
                    <a:cubicBezTo>
                      <a:pt x="5870" y="7672"/>
                      <a:pt x="6861" y="7696"/>
                      <a:pt x="6881" y="7711"/>
                    </a:cubicBezTo>
                    <a:cubicBezTo>
                      <a:pt x="6897" y="7723"/>
                      <a:pt x="6857" y="7752"/>
                      <a:pt x="6799" y="7782"/>
                    </a:cubicBezTo>
                    <a:cubicBezTo>
                      <a:pt x="6793" y="7788"/>
                      <a:pt x="6785" y="7794"/>
                      <a:pt x="6771" y="7799"/>
                    </a:cubicBezTo>
                    <a:cubicBezTo>
                      <a:pt x="6767" y="7801"/>
                      <a:pt x="6764" y="7802"/>
                      <a:pt x="6759" y="7804"/>
                    </a:cubicBezTo>
                    <a:cubicBezTo>
                      <a:pt x="6636" y="7856"/>
                      <a:pt x="6292" y="7883"/>
                      <a:pt x="5209" y="7925"/>
                    </a:cubicBezTo>
                    <a:cubicBezTo>
                      <a:pt x="4444" y="7955"/>
                      <a:pt x="3791" y="7991"/>
                      <a:pt x="3757" y="8007"/>
                    </a:cubicBezTo>
                    <a:cubicBezTo>
                      <a:pt x="3724" y="8023"/>
                      <a:pt x="3583" y="8203"/>
                      <a:pt x="3443" y="8408"/>
                    </a:cubicBezTo>
                    <a:lnTo>
                      <a:pt x="3183" y="8781"/>
                    </a:lnTo>
                    <a:lnTo>
                      <a:pt x="3207" y="10490"/>
                    </a:lnTo>
                    <a:lnTo>
                      <a:pt x="3226" y="12202"/>
                    </a:lnTo>
                    <a:lnTo>
                      <a:pt x="3726" y="12213"/>
                    </a:lnTo>
                    <a:cubicBezTo>
                      <a:pt x="4684" y="12233"/>
                      <a:pt x="4649" y="12308"/>
                      <a:pt x="3631" y="12412"/>
                    </a:cubicBezTo>
                    <a:lnTo>
                      <a:pt x="3077" y="12469"/>
                    </a:lnTo>
                    <a:cubicBezTo>
                      <a:pt x="3037" y="12478"/>
                      <a:pt x="3002" y="12489"/>
                      <a:pt x="2978" y="12502"/>
                    </a:cubicBezTo>
                    <a:lnTo>
                      <a:pt x="2986" y="12650"/>
                    </a:lnTo>
                    <a:cubicBezTo>
                      <a:pt x="2991" y="12744"/>
                      <a:pt x="3076" y="12918"/>
                      <a:pt x="3175" y="13038"/>
                    </a:cubicBezTo>
                    <a:lnTo>
                      <a:pt x="3332" y="13224"/>
                    </a:lnTo>
                    <a:cubicBezTo>
                      <a:pt x="3365" y="13239"/>
                      <a:pt x="3406" y="13253"/>
                      <a:pt x="3478" y="13266"/>
                    </a:cubicBezTo>
                    <a:lnTo>
                      <a:pt x="3875" y="13299"/>
                    </a:lnTo>
                    <a:cubicBezTo>
                      <a:pt x="4680" y="13366"/>
                      <a:pt x="7195" y="13530"/>
                      <a:pt x="8250" y="13584"/>
                    </a:cubicBezTo>
                    <a:lnTo>
                      <a:pt x="8907" y="13617"/>
                    </a:lnTo>
                    <a:cubicBezTo>
                      <a:pt x="8938" y="13618"/>
                      <a:pt x="8961" y="13619"/>
                      <a:pt x="8986" y="13621"/>
                    </a:cubicBezTo>
                    <a:lnTo>
                      <a:pt x="9202" y="13632"/>
                    </a:lnTo>
                    <a:lnTo>
                      <a:pt x="9226" y="14793"/>
                    </a:lnTo>
                    <a:cubicBezTo>
                      <a:pt x="9243" y="15710"/>
                      <a:pt x="9225" y="15961"/>
                      <a:pt x="9139" y="15994"/>
                    </a:cubicBezTo>
                    <a:cubicBezTo>
                      <a:pt x="9080" y="16017"/>
                      <a:pt x="8749" y="16063"/>
                      <a:pt x="8404" y="16097"/>
                    </a:cubicBezTo>
                    <a:cubicBezTo>
                      <a:pt x="7942" y="16141"/>
                      <a:pt x="7400" y="16225"/>
                      <a:pt x="6822" y="16340"/>
                    </a:cubicBezTo>
                    <a:cubicBezTo>
                      <a:pt x="6814" y="16341"/>
                      <a:pt x="6806" y="16344"/>
                      <a:pt x="6799" y="16345"/>
                    </a:cubicBezTo>
                    <a:cubicBezTo>
                      <a:pt x="6531" y="16399"/>
                      <a:pt x="6255" y="16460"/>
                      <a:pt x="5976" y="16524"/>
                    </a:cubicBezTo>
                    <a:cubicBezTo>
                      <a:pt x="5914" y="16539"/>
                      <a:pt x="5860" y="16552"/>
                      <a:pt x="5799" y="16567"/>
                    </a:cubicBezTo>
                    <a:cubicBezTo>
                      <a:pt x="4320" y="16919"/>
                      <a:pt x="2769" y="17407"/>
                      <a:pt x="1759" y="17868"/>
                    </a:cubicBezTo>
                    <a:cubicBezTo>
                      <a:pt x="1135" y="18153"/>
                      <a:pt x="366" y="18597"/>
                      <a:pt x="366" y="18673"/>
                    </a:cubicBezTo>
                    <a:cubicBezTo>
                      <a:pt x="366" y="18706"/>
                      <a:pt x="300" y="18788"/>
                      <a:pt x="221" y="18854"/>
                    </a:cubicBezTo>
                    <a:cubicBezTo>
                      <a:pt x="160" y="18904"/>
                      <a:pt x="137" y="18928"/>
                      <a:pt x="130" y="18949"/>
                    </a:cubicBezTo>
                    <a:cubicBezTo>
                      <a:pt x="141" y="18973"/>
                      <a:pt x="166" y="18993"/>
                      <a:pt x="201" y="19008"/>
                    </a:cubicBezTo>
                    <a:cubicBezTo>
                      <a:pt x="208" y="19010"/>
                      <a:pt x="212" y="19011"/>
                      <a:pt x="221" y="19013"/>
                    </a:cubicBezTo>
                    <a:cubicBezTo>
                      <a:pt x="249" y="19021"/>
                      <a:pt x="264" y="19030"/>
                      <a:pt x="283" y="19039"/>
                    </a:cubicBezTo>
                    <a:cubicBezTo>
                      <a:pt x="333" y="19054"/>
                      <a:pt x="361" y="19075"/>
                      <a:pt x="354" y="19110"/>
                    </a:cubicBezTo>
                    <a:cubicBezTo>
                      <a:pt x="354" y="19110"/>
                      <a:pt x="354" y="19111"/>
                      <a:pt x="354" y="19112"/>
                    </a:cubicBezTo>
                    <a:cubicBezTo>
                      <a:pt x="349" y="19159"/>
                      <a:pt x="294" y="19228"/>
                      <a:pt x="185" y="19342"/>
                    </a:cubicBezTo>
                    <a:cubicBezTo>
                      <a:pt x="117" y="19413"/>
                      <a:pt x="72" y="19480"/>
                      <a:pt x="43" y="19558"/>
                    </a:cubicBezTo>
                    <a:cubicBezTo>
                      <a:pt x="15" y="19636"/>
                      <a:pt x="1" y="19724"/>
                      <a:pt x="0" y="19840"/>
                    </a:cubicBezTo>
                    <a:cubicBezTo>
                      <a:pt x="-3" y="20180"/>
                      <a:pt x="120" y="20333"/>
                      <a:pt x="500" y="20472"/>
                    </a:cubicBezTo>
                    <a:cubicBezTo>
                      <a:pt x="733" y="20558"/>
                      <a:pt x="1307" y="20583"/>
                      <a:pt x="1401" y="20512"/>
                    </a:cubicBezTo>
                    <a:cubicBezTo>
                      <a:pt x="1433" y="20488"/>
                      <a:pt x="1552" y="20506"/>
                      <a:pt x="1704" y="20556"/>
                    </a:cubicBezTo>
                    <a:cubicBezTo>
                      <a:pt x="2341" y="20767"/>
                      <a:pt x="2965" y="20658"/>
                      <a:pt x="3392" y="20262"/>
                    </a:cubicBezTo>
                    <a:cubicBezTo>
                      <a:pt x="3444" y="20213"/>
                      <a:pt x="3484" y="20174"/>
                      <a:pt x="3517" y="20136"/>
                    </a:cubicBezTo>
                    <a:cubicBezTo>
                      <a:pt x="3521" y="20131"/>
                      <a:pt x="3522" y="20129"/>
                      <a:pt x="3525" y="20125"/>
                    </a:cubicBezTo>
                    <a:cubicBezTo>
                      <a:pt x="3560" y="20078"/>
                      <a:pt x="3581" y="20021"/>
                      <a:pt x="3604" y="19964"/>
                    </a:cubicBezTo>
                    <a:cubicBezTo>
                      <a:pt x="3627" y="19891"/>
                      <a:pt x="3639" y="19817"/>
                      <a:pt x="3639" y="19686"/>
                    </a:cubicBezTo>
                    <a:cubicBezTo>
                      <a:pt x="3641" y="19411"/>
                      <a:pt x="3612" y="19313"/>
                      <a:pt x="3486" y="19216"/>
                    </a:cubicBezTo>
                    <a:cubicBezTo>
                      <a:pt x="3359" y="19119"/>
                      <a:pt x="3212" y="19056"/>
                      <a:pt x="3014" y="19024"/>
                    </a:cubicBezTo>
                    <a:cubicBezTo>
                      <a:pt x="2816" y="18993"/>
                      <a:pt x="2564" y="18992"/>
                      <a:pt x="2235" y="19017"/>
                    </a:cubicBezTo>
                    <a:cubicBezTo>
                      <a:pt x="2126" y="19025"/>
                      <a:pt x="2064" y="19004"/>
                      <a:pt x="2042" y="18953"/>
                    </a:cubicBezTo>
                    <a:cubicBezTo>
                      <a:pt x="2024" y="18910"/>
                      <a:pt x="1952" y="18847"/>
                      <a:pt x="1885" y="18812"/>
                    </a:cubicBezTo>
                    <a:cubicBezTo>
                      <a:pt x="1867" y="18803"/>
                      <a:pt x="1863" y="18794"/>
                      <a:pt x="1853" y="18786"/>
                    </a:cubicBezTo>
                    <a:cubicBezTo>
                      <a:pt x="1818" y="18772"/>
                      <a:pt x="1798" y="18756"/>
                      <a:pt x="1818" y="18741"/>
                    </a:cubicBezTo>
                    <a:cubicBezTo>
                      <a:pt x="1845" y="18721"/>
                      <a:pt x="1950" y="18680"/>
                      <a:pt x="2097" y="18631"/>
                    </a:cubicBezTo>
                    <a:cubicBezTo>
                      <a:pt x="2152" y="18610"/>
                      <a:pt x="2158" y="18600"/>
                      <a:pt x="2239" y="18571"/>
                    </a:cubicBezTo>
                    <a:cubicBezTo>
                      <a:pt x="2843" y="18350"/>
                      <a:pt x="4011" y="18084"/>
                      <a:pt x="4949" y="17949"/>
                    </a:cubicBezTo>
                    <a:cubicBezTo>
                      <a:pt x="5429" y="17880"/>
                      <a:pt x="5677" y="17860"/>
                      <a:pt x="5807" y="17881"/>
                    </a:cubicBezTo>
                    <a:cubicBezTo>
                      <a:pt x="5813" y="17882"/>
                      <a:pt x="5844" y="17880"/>
                      <a:pt x="5846" y="17881"/>
                    </a:cubicBezTo>
                    <a:cubicBezTo>
                      <a:pt x="5847" y="17881"/>
                      <a:pt x="5846" y="17888"/>
                      <a:pt x="5846" y="17889"/>
                    </a:cubicBezTo>
                    <a:cubicBezTo>
                      <a:pt x="5895" y="17903"/>
                      <a:pt x="5927" y="17923"/>
                      <a:pt x="5929" y="17958"/>
                    </a:cubicBezTo>
                    <a:cubicBezTo>
                      <a:pt x="5943" y="18141"/>
                      <a:pt x="6309" y="19704"/>
                      <a:pt x="6342" y="19719"/>
                    </a:cubicBezTo>
                    <a:cubicBezTo>
                      <a:pt x="6385" y="19738"/>
                      <a:pt x="7367" y="19806"/>
                      <a:pt x="9977" y="19975"/>
                    </a:cubicBezTo>
                    <a:lnTo>
                      <a:pt x="11752" y="20090"/>
                    </a:lnTo>
                    <a:lnTo>
                      <a:pt x="12122" y="20013"/>
                    </a:lnTo>
                    <a:cubicBezTo>
                      <a:pt x="12328" y="19971"/>
                      <a:pt x="12528" y="19946"/>
                      <a:pt x="12566" y="19957"/>
                    </a:cubicBezTo>
                    <a:cubicBezTo>
                      <a:pt x="12604" y="19967"/>
                      <a:pt x="12563" y="20055"/>
                      <a:pt x="12472" y="20150"/>
                    </a:cubicBezTo>
                    <a:cubicBezTo>
                      <a:pt x="12124" y="20516"/>
                      <a:pt x="12210" y="21161"/>
                      <a:pt x="12633" y="21339"/>
                    </a:cubicBezTo>
                    <a:cubicBezTo>
                      <a:pt x="12899" y="21451"/>
                      <a:pt x="13365" y="21464"/>
                      <a:pt x="13644" y="21368"/>
                    </a:cubicBezTo>
                    <a:lnTo>
                      <a:pt x="13888" y="21284"/>
                    </a:lnTo>
                    <a:lnTo>
                      <a:pt x="14026" y="21383"/>
                    </a:lnTo>
                    <a:cubicBezTo>
                      <a:pt x="14102" y="21437"/>
                      <a:pt x="14265" y="21507"/>
                      <a:pt x="14384" y="21536"/>
                    </a:cubicBezTo>
                    <a:cubicBezTo>
                      <a:pt x="14625" y="21597"/>
                      <a:pt x="14830" y="21581"/>
                      <a:pt x="15131" y="21482"/>
                    </a:cubicBezTo>
                    <a:cubicBezTo>
                      <a:pt x="15469" y="21370"/>
                      <a:pt x="15640" y="21235"/>
                      <a:pt x="15808" y="20939"/>
                    </a:cubicBezTo>
                    <a:cubicBezTo>
                      <a:pt x="16076" y="20465"/>
                      <a:pt x="15990" y="20058"/>
                      <a:pt x="15584" y="19869"/>
                    </a:cubicBezTo>
                    <a:cubicBezTo>
                      <a:pt x="15540" y="19849"/>
                      <a:pt x="15501" y="19834"/>
                      <a:pt x="15462" y="19821"/>
                    </a:cubicBezTo>
                    <a:cubicBezTo>
                      <a:pt x="15423" y="19809"/>
                      <a:pt x="15381" y="19800"/>
                      <a:pt x="15336" y="19794"/>
                    </a:cubicBezTo>
                    <a:cubicBezTo>
                      <a:pt x="15245" y="19782"/>
                      <a:pt x="15131" y="19783"/>
                      <a:pt x="14946" y="19788"/>
                    </a:cubicBezTo>
                    <a:cubicBezTo>
                      <a:pt x="14855" y="19791"/>
                      <a:pt x="14827" y="19787"/>
                      <a:pt x="14769" y="19787"/>
                    </a:cubicBezTo>
                    <a:cubicBezTo>
                      <a:pt x="14706" y="19800"/>
                      <a:pt x="14665" y="19799"/>
                      <a:pt x="14636" y="19787"/>
                    </a:cubicBezTo>
                    <a:cubicBezTo>
                      <a:pt x="14558" y="19780"/>
                      <a:pt x="14527" y="19768"/>
                      <a:pt x="14537" y="19739"/>
                    </a:cubicBezTo>
                    <a:cubicBezTo>
                      <a:pt x="14540" y="19730"/>
                      <a:pt x="14530" y="19717"/>
                      <a:pt x="14525" y="19706"/>
                    </a:cubicBezTo>
                    <a:cubicBezTo>
                      <a:pt x="14490" y="19675"/>
                      <a:pt x="14457" y="19645"/>
                      <a:pt x="14415" y="19622"/>
                    </a:cubicBezTo>
                    <a:cubicBezTo>
                      <a:pt x="14397" y="19612"/>
                      <a:pt x="14403" y="19608"/>
                      <a:pt x="14392" y="19600"/>
                    </a:cubicBezTo>
                    <a:cubicBezTo>
                      <a:pt x="14376" y="19590"/>
                      <a:pt x="14348" y="19579"/>
                      <a:pt x="14352" y="19569"/>
                    </a:cubicBezTo>
                    <a:cubicBezTo>
                      <a:pt x="14352" y="19555"/>
                      <a:pt x="14383" y="19539"/>
                      <a:pt x="14423" y="19523"/>
                    </a:cubicBezTo>
                    <a:cubicBezTo>
                      <a:pt x="14440" y="19514"/>
                      <a:pt x="14441" y="19509"/>
                      <a:pt x="14466" y="19496"/>
                    </a:cubicBezTo>
                    <a:cubicBezTo>
                      <a:pt x="14608" y="19426"/>
                      <a:pt x="14652" y="19287"/>
                      <a:pt x="14809" y="18470"/>
                    </a:cubicBezTo>
                    <a:cubicBezTo>
                      <a:pt x="14849" y="18258"/>
                      <a:pt x="14892" y="18080"/>
                      <a:pt x="14931" y="17918"/>
                    </a:cubicBezTo>
                    <a:cubicBezTo>
                      <a:pt x="14931" y="17914"/>
                      <a:pt x="14930" y="17914"/>
                      <a:pt x="14931" y="17911"/>
                    </a:cubicBezTo>
                    <a:cubicBezTo>
                      <a:pt x="14931" y="17908"/>
                      <a:pt x="14934" y="17906"/>
                      <a:pt x="14935" y="17903"/>
                    </a:cubicBezTo>
                    <a:cubicBezTo>
                      <a:pt x="14947" y="17853"/>
                      <a:pt x="14959" y="17807"/>
                      <a:pt x="14970" y="17764"/>
                    </a:cubicBezTo>
                    <a:cubicBezTo>
                      <a:pt x="14988" y="17692"/>
                      <a:pt x="15001" y="17642"/>
                      <a:pt x="15021" y="17600"/>
                    </a:cubicBezTo>
                    <a:cubicBezTo>
                      <a:pt x="15032" y="17571"/>
                      <a:pt x="15054" y="17493"/>
                      <a:pt x="15060" y="17490"/>
                    </a:cubicBezTo>
                    <a:cubicBezTo>
                      <a:pt x="15214" y="17412"/>
                      <a:pt x="17197" y="17673"/>
                      <a:pt x="18204" y="17903"/>
                    </a:cubicBezTo>
                    <a:cubicBezTo>
                      <a:pt x="18834" y="18047"/>
                      <a:pt x="18992" y="18139"/>
                      <a:pt x="18755" y="18221"/>
                    </a:cubicBezTo>
                    <a:cubicBezTo>
                      <a:pt x="18689" y="18244"/>
                      <a:pt x="18655" y="18262"/>
                      <a:pt x="18645" y="18284"/>
                    </a:cubicBezTo>
                    <a:cubicBezTo>
                      <a:pt x="18634" y="18305"/>
                      <a:pt x="18647" y="18329"/>
                      <a:pt x="18684" y="18366"/>
                    </a:cubicBezTo>
                    <a:cubicBezTo>
                      <a:pt x="18696" y="18378"/>
                      <a:pt x="18689" y="18395"/>
                      <a:pt x="18696" y="18408"/>
                    </a:cubicBezTo>
                    <a:cubicBezTo>
                      <a:pt x="18700" y="18410"/>
                      <a:pt x="18699" y="18413"/>
                      <a:pt x="18704" y="18415"/>
                    </a:cubicBezTo>
                    <a:cubicBezTo>
                      <a:pt x="18722" y="18424"/>
                      <a:pt x="18714" y="18449"/>
                      <a:pt x="18711" y="18472"/>
                    </a:cubicBezTo>
                    <a:cubicBezTo>
                      <a:pt x="18711" y="18478"/>
                      <a:pt x="18717" y="18482"/>
                      <a:pt x="18715" y="18488"/>
                    </a:cubicBezTo>
                    <a:cubicBezTo>
                      <a:pt x="18709" y="18512"/>
                      <a:pt x="18687" y="18545"/>
                      <a:pt x="18664" y="18578"/>
                    </a:cubicBezTo>
                    <a:cubicBezTo>
                      <a:pt x="18645" y="18612"/>
                      <a:pt x="18637" y="18638"/>
                      <a:pt x="18601" y="18686"/>
                    </a:cubicBezTo>
                    <a:cubicBezTo>
                      <a:pt x="18382" y="18980"/>
                      <a:pt x="18364" y="19474"/>
                      <a:pt x="18566" y="19653"/>
                    </a:cubicBezTo>
                    <a:cubicBezTo>
                      <a:pt x="18725" y="19794"/>
                      <a:pt x="19005" y="19898"/>
                      <a:pt x="19231" y="19898"/>
                    </a:cubicBezTo>
                    <a:cubicBezTo>
                      <a:pt x="19316" y="19898"/>
                      <a:pt x="19492" y="19845"/>
                      <a:pt x="19620" y="19781"/>
                    </a:cubicBezTo>
                    <a:lnTo>
                      <a:pt x="19852" y="19664"/>
                    </a:lnTo>
                    <a:lnTo>
                      <a:pt x="20029" y="19796"/>
                    </a:lnTo>
                    <a:cubicBezTo>
                      <a:pt x="20425" y="20093"/>
                      <a:pt x="21043" y="20009"/>
                      <a:pt x="21406" y="19607"/>
                    </a:cubicBezTo>
                    <a:cubicBezTo>
                      <a:pt x="21497" y="19507"/>
                      <a:pt x="21563" y="19314"/>
                      <a:pt x="21587" y="19123"/>
                    </a:cubicBezTo>
                    <a:cubicBezTo>
                      <a:pt x="21597" y="19048"/>
                      <a:pt x="21594" y="18978"/>
                      <a:pt x="21591" y="18909"/>
                    </a:cubicBezTo>
                    <a:cubicBezTo>
                      <a:pt x="21587" y="18859"/>
                      <a:pt x="21580" y="18813"/>
                      <a:pt x="21568" y="18770"/>
                    </a:cubicBezTo>
                    <a:cubicBezTo>
                      <a:pt x="21560" y="18738"/>
                      <a:pt x="21553" y="18704"/>
                      <a:pt x="21540" y="18680"/>
                    </a:cubicBezTo>
                    <a:cubicBezTo>
                      <a:pt x="21528" y="18655"/>
                      <a:pt x="21509" y="18637"/>
                      <a:pt x="21493" y="18614"/>
                    </a:cubicBezTo>
                    <a:cubicBezTo>
                      <a:pt x="21345" y="18452"/>
                      <a:pt x="21040" y="18344"/>
                      <a:pt x="20765" y="18369"/>
                    </a:cubicBezTo>
                    <a:cubicBezTo>
                      <a:pt x="20576" y="18387"/>
                      <a:pt x="20520" y="18372"/>
                      <a:pt x="20411" y="18271"/>
                    </a:cubicBezTo>
                    <a:cubicBezTo>
                      <a:pt x="20349" y="18213"/>
                      <a:pt x="20309" y="18153"/>
                      <a:pt x="20297" y="18119"/>
                    </a:cubicBezTo>
                    <a:cubicBezTo>
                      <a:pt x="20234" y="18064"/>
                      <a:pt x="20162" y="18008"/>
                      <a:pt x="20073" y="17951"/>
                    </a:cubicBezTo>
                    <a:cubicBezTo>
                      <a:pt x="19719" y="17757"/>
                      <a:pt x="18978" y="17432"/>
                      <a:pt x="18377" y="17221"/>
                    </a:cubicBezTo>
                    <a:cubicBezTo>
                      <a:pt x="16804" y="16670"/>
                      <a:pt x="14860" y="16284"/>
                      <a:pt x="12649" y="16082"/>
                    </a:cubicBezTo>
                    <a:lnTo>
                      <a:pt x="11941" y="16018"/>
                    </a:lnTo>
                    <a:lnTo>
                      <a:pt x="11941" y="15830"/>
                    </a:lnTo>
                    <a:cubicBezTo>
                      <a:pt x="11916" y="15660"/>
                      <a:pt x="11911" y="15347"/>
                      <a:pt x="11921" y="14820"/>
                    </a:cubicBezTo>
                    <a:lnTo>
                      <a:pt x="11941" y="13707"/>
                    </a:lnTo>
                    <a:lnTo>
                      <a:pt x="13562" y="13685"/>
                    </a:lnTo>
                    <a:lnTo>
                      <a:pt x="15179" y="13663"/>
                    </a:lnTo>
                    <a:lnTo>
                      <a:pt x="16465" y="13471"/>
                    </a:lnTo>
                    <a:cubicBezTo>
                      <a:pt x="16695" y="13437"/>
                      <a:pt x="16844" y="13414"/>
                      <a:pt x="17000" y="13390"/>
                    </a:cubicBezTo>
                    <a:cubicBezTo>
                      <a:pt x="17101" y="13374"/>
                      <a:pt x="17202" y="13359"/>
                      <a:pt x="17275" y="13347"/>
                    </a:cubicBezTo>
                    <a:cubicBezTo>
                      <a:pt x="17741" y="13269"/>
                      <a:pt x="17796" y="13237"/>
                      <a:pt x="17905" y="13129"/>
                    </a:cubicBezTo>
                    <a:cubicBezTo>
                      <a:pt x="18078" y="12958"/>
                      <a:pt x="18221" y="12569"/>
                      <a:pt x="18129" y="12520"/>
                    </a:cubicBezTo>
                    <a:cubicBezTo>
                      <a:pt x="18115" y="12513"/>
                      <a:pt x="17954" y="12503"/>
                      <a:pt x="17771" y="12493"/>
                    </a:cubicBezTo>
                    <a:cubicBezTo>
                      <a:pt x="17725" y="12489"/>
                      <a:pt x="17596" y="12484"/>
                      <a:pt x="17527" y="12480"/>
                    </a:cubicBezTo>
                    <a:cubicBezTo>
                      <a:pt x="17298" y="12469"/>
                      <a:pt x="17047" y="12458"/>
                      <a:pt x="16748" y="12449"/>
                    </a:cubicBezTo>
                    <a:cubicBezTo>
                      <a:pt x="15260" y="12405"/>
                      <a:pt x="14794" y="12375"/>
                      <a:pt x="14793" y="12319"/>
                    </a:cubicBezTo>
                    <a:cubicBezTo>
                      <a:pt x="14793" y="12313"/>
                      <a:pt x="14813" y="12307"/>
                      <a:pt x="14824" y="12301"/>
                    </a:cubicBezTo>
                    <a:cubicBezTo>
                      <a:pt x="14855" y="12284"/>
                      <a:pt x="14909" y="12267"/>
                      <a:pt x="14986" y="12259"/>
                    </a:cubicBezTo>
                    <a:cubicBezTo>
                      <a:pt x="15141" y="12242"/>
                      <a:pt x="15188" y="12205"/>
                      <a:pt x="15222" y="12068"/>
                    </a:cubicBezTo>
                    <a:cubicBezTo>
                      <a:pt x="15245" y="11975"/>
                      <a:pt x="15307" y="11892"/>
                      <a:pt x="15363" y="11884"/>
                    </a:cubicBezTo>
                    <a:cubicBezTo>
                      <a:pt x="15528" y="11859"/>
                      <a:pt x="15965" y="12089"/>
                      <a:pt x="15965" y="12200"/>
                    </a:cubicBezTo>
                    <a:cubicBezTo>
                      <a:pt x="15965" y="12257"/>
                      <a:pt x="16009" y="12288"/>
                      <a:pt x="16076" y="12293"/>
                    </a:cubicBezTo>
                    <a:cubicBezTo>
                      <a:pt x="16109" y="12291"/>
                      <a:pt x="16138" y="12288"/>
                      <a:pt x="16158" y="12281"/>
                    </a:cubicBezTo>
                    <a:cubicBezTo>
                      <a:pt x="16164" y="12278"/>
                      <a:pt x="16173" y="12279"/>
                      <a:pt x="16178" y="12275"/>
                    </a:cubicBezTo>
                    <a:cubicBezTo>
                      <a:pt x="16202" y="12260"/>
                      <a:pt x="16216" y="12238"/>
                      <a:pt x="16217" y="12206"/>
                    </a:cubicBezTo>
                    <a:cubicBezTo>
                      <a:pt x="16217" y="12204"/>
                      <a:pt x="16217" y="12205"/>
                      <a:pt x="16217" y="12204"/>
                    </a:cubicBezTo>
                    <a:cubicBezTo>
                      <a:pt x="16217" y="12168"/>
                      <a:pt x="16270" y="12121"/>
                      <a:pt x="16347" y="12070"/>
                    </a:cubicBezTo>
                    <a:cubicBezTo>
                      <a:pt x="16400" y="12034"/>
                      <a:pt x="16458" y="11996"/>
                      <a:pt x="16536" y="11959"/>
                    </a:cubicBezTo>
                    <a:cubicBezTo>
                      <a:pt x="16856" y="11804"/>
                      <a:pt x="16857" y="11802"/>
                      <a:pt x="16917" y="11385"/>
                    </a:cubicBezTo>
                    <a:cubicBezTo>
                      <a:pt x="16975" y="10986"/>
                      <a:pt x="17060" y="10846"/>
                      <a:pt x="17220" y="10893"/>
                    </a:cubicBezTo>
                    <a:cubicBezTo>
                      <a:pt x="17261" y="10904"/>
                      <a:pt x="17295" y="10948"/>
                      <a:pt x="17295" y="10990"/>
                    </a:cubicBezTo>
                    <a:cubicBezTo>
                      <a:pt x="17295" y="11039"/>
                      <a:pt x="17351" y="11065"/>
                      <a:pt x="17460" y="11065"/>
                    </a:cubicBezTo>
                    <a:cubicBezTo>
                      <a:pt x="17510" y="11065"/>
                      <a:pt x="17537" y="11056"/>
                      <a:pt x="17563" y="11046"/>
                    </a:cubicBezTo>
                    <a:cubicBezTo>
                      <a:pt x="17575" y="11040"/>
                      <a:pt x="17588" y="11036"/>
                      <a:pt x="17598" y="11028"/>
                    </a:cubicBezTo>
                    <a:cubicBezTo>
                      <a:pt x="17616" y="11010"/>
                      <a:pt x="17626" y="10985"/>
                      <a:pt x="17626" y="10946"/>
                    </a:cubicBezTo>
                    <a:cubicBezTo>
                      <a:pt x="17626" y="10850"/>
                      <a:pt x="17674" y="10821"/>
                      <a:pt x="17877" y="10788"/>
                    </a:cubicBezTo>
                    <a:lnTo>
                      <a:pt x="18125" y="10748"/>
                    </a:lnTo>
                    <a:lnTo>
                      <a:pt x="18125" y="9741"/>
                    </a:lnTo>
                    <a:lnTo>
                      <a:pt x="18125" y="9722"/>
                    </a:lnTo>
                    <a:cubicBezTo>
                      <a:pt x="18125" y="9014"/>
                      <a:pt x="18117" y="8793"/>
                      <a:pt x="18043" y="8620"/>
                    </a:cubicBezTo>
                    <a:lnTo>
                      <a:pt x="17873" y="8380"/>
                    </a:lnTo>
                    <a:lnTo>
                      <a:pt x="17763" y="8225"/>
                    </a:lnTo>
                    <a:cubicBezTo>
                      <a:pt x="17706" y="8159"/>
                      <a:pt x="17630" y="8061"/>
                      <a:pt x="17602" y="8044"/>
                    </a:cubicBezTo>
                    <a:cubicBezTo>
                      <a:pt x="17591" y="8037"/>
                      <a:pt x="17566" y="8033"/>
                      <a:pt x="17547" y="8027"/>
                    </a:cubicBezTo>
                    <a:lnTo>
                      <a:pt x="16815" y="8004"/>
                    </a:lnTo>
                    <a:cubicBezTo>
                      <a:pt x="16372" y="7990"/>
                      <a:pt x="15682" y="7980"/>
                      <a:pt x="15281" y="7980"/>
                    </a:cubicBezTo>
                    <a:cubicBezTo>
                      <a:pt x="14902" y="7980"/>
                      <a:pt x="14689" y="7965"/>
                      <a:pt x="14529" y="7943"/>
                    </a:cubicBezTo>
                    <a:cubicBezTo>
                      <a:pt x="14499" y="7940"/>
                      <a:pt x="14479" y="7938"/>
                      <a:pt x="14459" y="7934"/>
                    </a:cubicBezTo>
                    <a:cubicBezTo>
                      <a:pt x="14425" y="7928"/>
                      <a:pt x="14370" y="7924"/>
                      <a:pt x="14344" y="7916"/>
                    </a:cubicBezTo>
                    <a:cubicBezTo>
                      <a:pt x="14232" y="7882"/>
                      <a:pt x="14164" y="7839"/>
                      <a:pt x="14191" y="7819"/>
                    </a:cubicBezTo>
                    <a:cubicBezTo>
                      <a:pt x="14218" y="7799"/>
                      <a:pt x="14702" y="7785"/>
                      <a:pt x="15289" y="7790"/>
                    </a:cubicBezTo>
                    <a:cubicBezTo>
                      <a:pt x="16591" y="7799"/>
                      <a:pt x="18815" y="7686"/>
                      <a:pt x="19050" y="7598"/>
                    </a:cubicBezTo>
                    <a:cubicBezTo>
                      <a:pt x="19256" y="7520"/>
                      <a:pt x="19184" y="7417"/>
                      <a:pt x="18869" y="7342"/>
                    </a:cubicBezTo>
                    <a:cubicBezTo>
                      <a:pt x="18209" y="7183"/>
                      <a:pt x="15962" y="6992"/>
                      <a:pt x="14183" y="6943"/>
                    </a:cubicBezTo>
                    <a:lnTo>
                      <a:pt x="13270" y="6919"/>
                    </a:lnTo>
                    <a:lnTo>
                      <a:pt x="13219" y="6726"/>
                    </a:lnTo>
                    <a:cubicBezTo>
                      <a:pt x="13192" y="6619"/>
                      <a:pt x="13184" y="6520"/>
                      <a:pt x="13204" y="6504"/>
                    </a:cubicBezTo>
                    <a:cubicBezTo>
                      <a:pt x="13223" y="6488"/>
                      <a:pt x="13740" y="6475"/>
                      <a:pt x="14352" y="6475"/>
                    </a:cubicBezTo>
                    <a:cubicBezTo>
                      <a:pt x="15720" y="6475"/>
                      <a:pt x="15672" y="6496"/>
                      <a:pt x="15674" y="5861"/>
                    </a:cubicBezTo>
                    <a:lnTo>
                      <a:pt x="15678" y="5420"/>
                    </a:lnTo>
                    <a:lnTo>
                      <a:pt x="14655" y="5429"/>
                    </a:lnTo>
                    <a:cubicBezTo>
                      <a:pt x="14073" y="5434"/>
                      <a:pt x="13590" y="5423"/>
                      <a:pt x="13534" y="5402"/>
                    </a:cubicBezTo>
                    <a:cubicBezTo>
                      <a:pt x="13457" y="5372"/>
                      <a:pt x="13462" y="5138"/>
                      <a:pt x="13546" y="4367"/>
                    </a:cubicBezTo>
                    <a:cubicBezTo>
                      <a:pt x="13605" y="3819"/>
                      <a:pt x="13684" y="3334"/>
                      <a:pt x="13723" y="3290"/>
                    </a:cubicBezTo>
                    <a:cubicBezTo>
                      <a:pt x="13789" y="3214"/>
                      <a:pt x="13865" y="3208"/>
                      <a:pt x="14860" y="3200"/>
                    </a:cubicBezTo>
                    <a:cubicBezTo>
                      <a:pt x="15446" y="3195"/>
                      <a:pt x="15955" y="3179"/>
                      <a:pt x="15989" y="3164"/>
                    </a:cubicBezTo>
                    <a:cubicBezTo>
                      <a:pt x="16080" y="3122"/>
                      <a:pt x="16299" y="1386"/>
                      <a:pt x="16300" y="706"/>
                    </a:cubicBezTo>
                    <a:cubicBezTo>
                      <a:pt x="16300" y="282"/>
                      <a:pt x="16267" y="107"/>
                      <a:pt x="16186" y="55"/>
                    </a:cubicBezTo>
                    <a:cubicBezTo>
                      <a:pt x="16133" y="21"/>
                      <a:pt x="16081" y="3"/>
                      <a:pt x="15737" y="0"/>
                    </a:cubicBezTo>
                    <a:close/>
                  </a:path>
                </a:pathLst>
              </a:custGeom>
              <a:ln w="12700" cap="flat">
                <a:solidFill>
                  <a:schemeClr val="bg1">
                    <a:lumMod val="75000"/>
                  </a:schemeClr>
                </a:solidFill>
                <a:miter lim="400000"/>
              </a:ln>
              <a:effectLst>
                <a:outerShdw blurRad="76200" dist="25400" dir="2700000" rotWithShape="0">
                  <a:srgbClr val="002452">
                    <a:alpha val="59999"/>
                  </a:srgbClr>
                </a:outerShdw>
              </a:effectLst>
            </p:spPr>
          </p:pic>
        </p:grpSp>
        <p:sp>
          <p:nvSpPr>
            <p:cNvPr id="44" name="TextBox 43"/>
            <p:cNvSpPr txBox="1"/>
            <p:nvPr/>
          </p:nvSpPr>
          <p:spPr>
            <a:xfrm>
              <a:off x="1672311" y="1155384"/>
              <a:ext cx="1414170" cy="348942"/>
            </a:xfrm>
            <a:prstGeom prst="rect">
              <a:avLst/>
            </a:prstGeom>
            <a:noFill/>
          </p:spPr>
          <p:txBody>
            <a:bodyPr wrap="none" rtlCol="0">
              <a:spAutoFit/>
            </a:bodyPr>
            <a:lstStyle/>
            <a:p>
              <a:pPr defTabSz="457200" hangingPunct="0">
                <a:lnSpc>
                  <a:spcPct val="110000"/>
                </a:lnSpc>
              </a:pPr>
              <a:r>
                <a:rPr lang="en-US" sz="1600" kern="0" spc="100" dirty="0" smtClean="0">
                  <a:solidFill>
                    <a:srgbClr val="FFFFFF">
                      <a:lumMod val="50000"/>
                    </a:srgbClr>
                  </a:solidFill>
                  <a:latin typeface="Source Sans Pro"/>
                  <a:sym typeface="Source Sans Pro"/>
                </a:rPr>
                <a:t>Connectivity</a:t>
              </a:r>
              <a:endParaRPr lang="en-US" sz="1600" kern="0" spc="100" dirty="0">
                <a:solidFill>
                  <a:srgbClr val="FFFFFF">
                    <a:lumMod val="50000"/>
                  </a:srgbClr>
                </a:solidFill>
                <a:latin typeface="Source Sans Pro"/>
                <a:sym typeface="Source Sans Pro"/>
              </a:endParaRPr>
            </a:p>
          </p:txBody>
        </p:sp>
      </p:grpSp>
      <p:grpSp>
        <p:nvGrpSpPr>
          <p:cNvPr id="23" name="Group 22"/>
          <p:cNvGrpSpPr/>
          <p:nvPr/>
        </p:nvGrpSpPr>
        <p:grpSpPr>
          <a:xfrm>
            <a:off x="6995312" y="525748"/>
            <a:ext cx="2285064" cy="1792665"/>
            <a:chOff x="5185903" y="1410043"/>
            <a:chExt cx="2285064" cy="1792665"/>
          </a:xfrm>
        </p:grpSpPr>
        <p:pic>
          <p:nvPicPr>
            <p:cNvPr id="15" name="Picture 14"/>
            <p:cNvPicPr>
              <a:picLocks noChangeAspect="1"/>
            </p:cNvPicPr>
            <p:nvPr/>
          </p:nvPicPr>
          <p:blipFill rotWithShape="1">
            <a:blip r:embed="rId11" cstate="print">
              <a:extLst>
                <a:ext uri="{28A0092B-C50C-407E-A947-70E740481C1C}">
                  <a14:useLocalDpi xmlns:a14="http://schemas.microsoft.com/office/drawing/2010/main" val="0"/>
                </a:ext>
              </a:extLst>
            </a:blip>
            <a:srcRect b="5500"/>
            <a:stretch/>
          </p:blipFill>
          <p:spPr>
            <a:xfrm>
              <a:off x="5185903" y="1853092"/>
              <a:ext cx="2285064" cy="1349616"/>
            </a:xfrm>
            <a:prstGeom prst="rect">
              <a:avLst/>
            </a:prstGeom>
            <a:ln>
              <a:noFill/>
            </a:ln>
            <a:effectLst>
              <a:outerShdw blurRad="292100" dist="139700" dir="2700000" algn="tl" rotWithShape="0">
                <a:srgbClr val="333333">
                  <a:alpha val="65000"/>
                </a:srgbClr>
              </a:outerShdw>
            </a:effectLst>
          </p:spPr>
        </p:pic>
        <p:sp>
          <p:nvSpPr>
            <p:cNvPr id="45" name="TextBox 44"/>
            <p:cNvSpPr txBox="1"/>
            <p:nvPr/>
          </p:nvSpPr>
          <p:spPr>
            <a:xfrm>
              <a:off x="5291933" y="1410043"/>
              <a:ext cx="2073003" cy="348942"/>
            </a:xfrm>
            <a:prstGeom prst="rect">
              <a:avLst/>
            </a:prstGeom>
            <a:noFill/>
          </p:spPr>
          <p:txBody>
            <a:bodyPr wrap="none" rtlCol="0">
              <a:spAutoFit/>
            </a:bodyPr>
            <a:lstStyle/>
            <a:p>
              <a:pPr defTabSz="457200" hangingPunct="0">
                <a:lnSpc>
                  <a:spcPct val="110000"/>
                </a:lnSpc>
              </a:pPr>
              <a:r>
                <a:rPr lang="en-US" sz="1600" kern="0" spc="100" dirty="0" smtClean="0">
                  <a:solidFill>
                    <a:srgbClr val="FFFFFF">
                      <a:lumMod val="50000"/>
                    </a:srgbClr>
                  </a:solidFill>
                  <a:latin typeface="Source Sans Pro"/>
                  <a:sym typeface="Source Sans Pro"/>
                </a:rPr>
                <a:t>Alarm Management</a:t>
              </a:r>
              <a:endParaRPr lang="en-US" sz="1600" kern="0" spc="100" dirty="0">
                <a:solidFill>
                  <a:srgbClr val="FFFFFF">
                    <a:lumMod val="50000"/>
                  </a:srgbClr>
                </a:solidFill>
                <a:latin typeface="Source Sans Pro"/>
                <a:sym typeface="Source Sans Pro"/>
              </a:endParaRPr>
            </a:p>
          </p:txBody>
        </p:sp>
      </p:grpSp>
      <p:grpSp>
        <p:nvGrpSpPr>
          <p:cNvPr id="22" name="Group 21"/>
          <p:cNvGrpSpPr/>
          <p:nvPr/>
        </p:nvGrpSpPr>
        <p:grpSpPr>
          <a:xfrm>
            <a:off x="10054851" y="469041"/>
            <a:ext cx="1290789" cy="2297055"/>
            <a:chOff x="9601358" y="1177603"/>
            <a:chExt cx="1290789" cy="2297055"/>
          </a:xfrm>
        </p:grpSpPr>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01358" y="1493024"/>
              <a:ext cx="1290789" cy="1981634"/>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9793041" y="1177603"/>
              <a:ext cx="978153" cy="348942"/>
            </a:xfrm>
            <a:prstGeom prst="rect">
              <a:avLst/>
            </a:prstGeom>
            <a:noFill/>
          </p:spPr>
          <p:txBody>
            <a:bodyPr wrap="none" rtlCol="0">
              <a:spAutoFit/>
            </a:bodyPr>
            <a:lstStyle/>
            <a:p>
              <a:pPr defTabSz="457200" hangingPunct="0">
                <a:lnSpc>
                  <a:spcPct val="110000"/>
                </a:lnSpc>
              </a:pPr>
              <a:r>
                <a:rPr lang="en-US" sz="1600" kern="0" spc="100" dirty="0" smtClean="0">
                  <a:solidFill>
                    <a:srgbClr val="FFFFFF">
                      <a:lumMod val="50000"/>
                    </a:srgbClr>
                  </a:solidFill>
                  <a:latin typeface="Source Sans Pro"/>
                  <a:sym typeface="Source Sans Pro"/>
                </a:rPr>
                <a:t>Mobility</a:t>
              </a:r>
              <a:endParaRPr lang="en-US" sz="1600" kern="0" spc="100" dirty="0">
                <a:solidFill>
                  <a:srgbClr val="FFFFFF">
                    <a:lumMod val="50000"/>
                  </a:srgbClr>
                </a:solidFill>
                <a:latin typeface="Source Sans Pro"/>
                <a:sym typeface="Source Sans Pro"/>
              </a:endParaRPr>
            </a:p>
          </p:txBody>
        </p:sp>
      </p:grpSp>
      <p:grpSp>
        <p:nvGrpSpPr>
          <p:cNvPr id="18" name="Group 17"/>
          <p:cNvGrpSpPr/>
          <p:nvPr/>
        </p:nvGrpSpPr>
        <p:grpSpPr>
          <a:xfrm>
            <a:off x="8420871" y="3672733"/>
            <a:ext cx="2961545" cy="2625643"/>
            <a:chOff x="6927031" y="4027234"/>
            <a:chExt cx="2961545" cy="2625643"/>
          </a:xfrm>
        </p:grpSpPr>
        <p:pic>
          <p:nvPicPr>
            <p:cNvPr id="19" name="Picture 18"/>
            <p:cNvPicPr/>
            <p:nvPr/>
          </p:nvPicPr>
          <p:blipFill rotWithShape="1">
            <a:blip r:embed="rId13">
              <a:extLst/>
            </a:blip>
            <a:srcRect t="-1" b="-21916"/>
            <a:stretch/>
          </p:blipFill>
          <p:spPr>
            <a:xfrm>
              <a:off x="6927031" y="4390222"/>
              <a:ext cx="2961545" cy="2262655"/>
            </a:xfrm>
            <a:prstGeom prst="rect">
              <a:avLst/>
            </a:prstGeom>
            <a:ln>
              <a:noFill/>
            </a:ln>
            <a:effectLst>
              <a:outerShdw blurRad="292100" dist="139700" dir="2700000" algn="tl" rotWithShape="0">
                <a:srgbClr val="333333">
                  <a:alpha val="65000"/>
                </a:srgbClr>
              </a:outerShdw>
            </a:effectLst>
          </p:spPr>
        </p:pic>
        <p:sp>
          <p:nvSpPr>
            <p:cNvPr id="47" name="TextBox 46"/>
            <p:cNvSpPr txBox="1"/>
            <p:nvPr/>
          </p:nvSpPr>
          <p:spPr>
            <a:xfrm>
              <a:off x="7664308" y="4027234"/>
              <a:ext cx="1236236" cy="348942"/>
            </a:xfrm>
            <a:prstGeom prst="rect">
              <a:avLst/>
            </a:prstGeom>
            <a:noFill/>
          </p:spPr>
          <p:txBody>
            <a:bodyPr wrap="none" rtlCol="0">
              <a:spAutoFit/>
            </a:bodyPr>
            <a:lstStyle/>
            <a:p>
              <a:pPr defTabSz="457200" hangingPunct="0">
                <a:lnSpc>
                  <a:spcPct val="110000"/>
                </a:lnSpc>
              </a:pPr>
              <a:r>
                <a:rPr lang="en-US" sz="1600" kern="0" spc="100" dirty="0" smtClean="0">
                  <a:solidFill>
                    <a:srgbClr val="FFFFFF">
                      <a:lumMod val="50000"/>
                    </a:srgbClr>
                  </a:solidFill>
                  <a:latin typeface="Source Sans Pro"/>
                  <a:sym typeface="Source Sans Pro"/>
                </a:rPr>
                <a:t>Acute Care</a:t>
              </a:r>
              <a:endParaRPr lang="en-US" sz="1600" kern="0" spc="100" dirty="0">
                <a:solidFill>
                  <a:srgbClr val="FFFFFF">
                    <a:lumMod val="50000"/>
                  </a:srgbClr>
                </a:solidFill>
                <a:latin typeface="Source Sans Pro"/>
                <a:sym typeface="Source Sans Pro"/>
              </a:endParaRPr>
            </a:p>
          </p:txBody>
        </p:sp>
      </p:grpSp>
      <p:grpSp>
        <p:nvGrpSpPr>
          <p:cNvPr id="2" name="Group 1"/>
          <p:cNvGrpSpPr/>
          <p:nvPr/>
        </p:nvGrpSpPr>
        <p:grpSpPr>
          <a:xfrm>
            <a:off x="4290564" y="3672733"/>
            <a:ext cx="3068233" cy="2270856"/>
            <a:chOff x="2552131" y="3996833"/>
            <a:chExt cx="3068233" cy="2270856"/>
          </a:xfrm>
        </p:grpSpPr>
        <p:pic>
          <p:nvPicPr>
            <p:cNvPr id="17" name="2012-06-19_164233.png"/>
            <p:cNvPicPr>
              <a:picLocks noChangeAspect="1"/>
            </p:cNvPicPr>
            <p:nvPr/>
          </p:nvPicPr>
          <p:blipFill>
            <a:blip r:embed="rId14">
              <a:extLst/>
            </a:blip>
            <a:stretch>
              <a:fillRect/>
            </a:stretch>
          </p:blipFill>
          <p:spPr>
            <a:xfrm>
              <a:off x="2552131" y="4390222"/>
              <a:ext cx="3068233" cy="1877467"/>
            </a:xfrm>
            <a:prstGeom prst="rect">
              <a:avLst/>
            </a:prstGeom>
            <a:ln>
              <a:noFill/>
            </a:ln>
            <a:effectLst>
              <a:outerShdw blurRad="292100" dist="139700" dir="2700000" algn="tl" rotWithShape="0">
                <a:srgbClr val="333333">
                  <a:alpha val="65000"/>
                </a:srgbClr>
              </a:outerShdw>
            </a:effectLst>
          </p:spPr>
        </p:pic>
        <p:sp>
          <p:nvSpPr>
            <p:cNvPr id="48" name="TextBox 47"/>
            <p:cNvSpPr txBox="1"/>
            <p:nvPr/>
          </p:nvSpPr>
          <p:spPr>
            <a:xfrm>
              <a:off x="3051985" y="3996833"/>
              <a:ext cx="2133918" cy="348942"/>
            </a:xfrm>
            <a:prstGeom prst="rect">
              <a:avLst/>
            </a:prstGeom>
            <a:noFill/>
          </p:spPr>
          <p:txBody>
            <a:bodyPr wrap="none" rtlCol="0">
              <a:spAutoFit/>
            </a:bodyPr>
            <a:lstStyle/>
            <a:p>
              <a:pPr defTabSz="457200" hangingPunct="0">
                <a:lnSpc>
                  <a:spcPct val="110000"/>
                </a:lnSpc>
              </a:pPr>
              <a:r>
                <a:rPr lang="en-US" sz="1600" kern="0" spc="100" dirty="0" smtClean="0">
                  <a:solidFill>
                    <a:srgbClr val="FFFFFF">
                      <a:lumMod val="50000"/>
                    </a:srgbClr>
                  </a:solidFill>
                  <a:latin typeface="Source Sans Pro"/>
                  <a:sym typeface="Source Sans Pro"/>
                </a:rPr>
                <a:t>Surgical/Anesthesia</a:t>
              </a:r>
              <a:endParaRPr lang="en-US" sz="1600" kern="0" spc="100" dirty="0">
                <a:solidFill>
                  <a:srgbClr val="FFFFFF">
                    <a:lumMod val="50000"/>
                  </a:srgbClr>
                </a:solidFill>
                <a:latin typeface="Source Sans Pro"/>
                <a:sym typeface="Source Sans Pro"/>
              </a:endParaRPr>
            </a:p>
          </p:txBody>
        </p:sp>
      </p:grpSp>
      <p:grpSp>
        <p:nvGrpSpPr>
          <p:cNvPr id="25" name="Group 24"/>
          <p:cNvGrpSpPr/>
          <p:nvPr/>
        </p:nvGrpSpPr>
        <p:grpSpPr>
          <a:xfrm>
            <a:off x="511732" y="1446414"/>
            <a:ext cx="2699402" cy="3765302"/>
            <a:chOff x="537318" y="1693804"/>
            <a:chExt cx="2487654" cy="3566869"/>
          </a:xfrm>
        </p:grpSpPr>
        <p:pic>
          <p:nvPicPr>
            <p:cNvPr id="36" name="Picture 35" descr="CLINGO 2015 UI Artboard.pdf.pdf"/>
            <p:cNvPicPr>
              <a:picLocks noChangeAspect="1"/>
            </p:cNvPicPr>
            <p:nvPr/>
          </p:nvPicPr>
          <p:blipFill rotWithShape="1">
            <a:blip r:embed="rId15" cstate="print">
              <a:alphaModFix/>
              <a:extLst>
                <a:ext uri="{28A0092B-C50C-407E-A947-70E740481C1C}">
                  <a14:useLocalDpi xmlns:a14="http://schemas.microsoft.com/office/drawing/2010/main" val="0"/>
                </a:ext>
              </a:extLst>
            </a:blip>
            <a:srcRect l="14332" t="-482" r="14502" b="8136"/>
            <a:stretch/>
          </p:blipFill>
          <p:spPr>
            <a:xfrm>
              <a:off x="537318" y="2084795"/>
              <a:ext cx="2487654" cy="3175878"/>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56398" y="1693804"/>
              <a:ext cx="2016900" cy="348942"/>
            </a:xfrm>
            <a:prstGeom prst="rect">
              <a:avLst/>
            </a:prstGeom>
            <a:noFill/>
          </p:spPr>
          <p:txBody>
            <a:bodyPr wrap="none" rtlCol="0">
              <a:spAutoFit/>
            </a:bodyPr>
            <a:lstStyle/>
            <a:p>
              <a:pPr defTabSz="457200" hangingPunct="0">
                <a:lnSpc>
                  <a:spcPct val="110000"/>
                </a:lnSpc>
              </a:pPr>
              <a:r>
                <a:rPr lang="en-US" sz="1600" kern="0" spc="100" dirty="0" smtClean="0">
                  <a:solidFill>
                    <a:srgbClr val="FFFFFF">
                      <a:lumMod val="50000"/>
                    </a:srgbClr>
                  </a:solidFill>
                  <a:latin typeface="Source Sans Pro"/>
                  <a:sym typeface="Source Sans Pro"/>
                </a:rPr>
                <a:t>Asset Management</a:t>
              </a:r>
              <a:endParaRPr lang="en-US" sz="1600" kern="0" spc="100" dirty="0">
                <a:solidFill>
                  <a:srgbClr val="FFFFFF">
                    <a:lumMod val="50000"/>
                  </a:srgbClr>
                </a:solidFill>
                <a:latin typeface="Source Sans Pro"/>
                <a:sym typeface="Source Sans Pro"/>
              </a:endParaRPr>
            </a:p>
          </p:txBody>
        </p:sp>
      </p:grpSp>
    </p:spTree>
    <p:extLst>
      <p:ext uri="{BB962C8B-B14F-4D97-AF65-F5344CB8AC3E}">
        <p14:creationId xmlns:p14="http://schemas.microsoft.com/office/powerpoint/2010/main" val="1649016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9E13A72-69F1-A34D-A452-22277C2DC1F6}" type="slidenum">
              <a:rPr lang="en-US" smtClean="0">
                <a:solidFill>
                  <a:srgbClr val="636466"/>
                </a:solidFill>
              </a:rPr>
              <a:pPr/>
              <a:t>27</a:t>
            </a:fld>
            <a:endParaRPr lang="en-US" dirty="0">
              <a:solidFill>
                <a:srgbClr val="636466"/>
              </a:solidFill>
            </a:endParaRPr>
          </a:p>
        </p:txBody>
      </p:sp>
      <p:sp>
        <p:nvSpPr>
          <p:cNvPr id="5" name="Text Placeholder 4"/>
          <p:cNvSpPr>
            <a:spLocks noGrp="1"/>
          </p:cNvSpPr>
          <p:nvPr>
            <p:ph type="body" sz="quarter" idx="16"/>
          </p:nvPr>
        </p:nvSpPr>
        <p:spPr>
          <a:xfrm>
            <a:off x="6824472" y="1268964"/>
            <a:ext cx="4950761" cy="4764088"/>
          </a:xfrm>
        </p:spPr>
        <p:txBody>
          <a:bodyPr/>
          <a:lstStyle/>
          <a:p>
            <a:pPr marL="0" indent="0">
              <a:buNone/>
            </a:pPr>
            <a:r>
              <a:rPr lang="en-US" noProof="0" dirty="0" smtClean="0"/>
              <a:t>Royal Free </a:t>
            </a:r>
            <a:r>
              <a:rPr lang="en-US" noProof="0" dirty="0" err="1" smtClean="0"/>
              <a:t>Hospita</a:t>
            </a:r>
            <a:r>
              <a:rPr lang="en-US" dirty="0" smtClean="0"/>
              <a:t>l and Chase Farm  </a:t>
            </a:r>
            <a:endParaRPr lang="en-US" noProof="0" dirty="0"/>
          </a:p>
          <a:p>
            <a:pPr marL="0" indent="0">
              <a:buNone/>
            </a:pPr>
            <a:r>
              <a:rPr lang="en-US" dirty="0" smtClean="0"/>
              <a:t>South London and </a:t>
            </a:r>
            <a:r>
              <a:rPr lang="en-US" dirty="0" err="1" smtClean="0"/>
              <a:t>Maudsley</a:t>
            </a:r>
            <a:r>
              <a:rPr lang="en-US" dirty="0" smtClean="0"/>
              <a:t> Mental Health </a:t>
            </a:r>
            <a:endParaRPr lang="en-US" noProof="0" dirty="0"/>
          </a:p>
          <a:p>
            <a:pPr marL="0" indent="0">
              <a:buNone/>
            </a:pPr>
            <a:r>
              <a:rPr lang="en-US" noProof="0" dirty="0" smtClean="0"/>
              <a:t>Chelsea and </a:t>
            </a:r>
            <a:r>
              <a:rPr lang="en-US" noProof="0" dirty="0" err="1" smtClean="0"/>
              <a:t>Westminister</a:t>
            </a:r>
            <a:r>
              <a:rPr lang="en-US" noProof="0" dirty="0" smtClean="0"/>
              <a:t> Hospital </a:t>
            </a:r>
            <a:endParaRPr lang="en-US" dirty="0"/>
          </a:p>
          <a:p>
            <a:pPr marL="0" indent="0">
              <a:buNone/>
            </a:pPr>
            <a:r>
              <a:rPr lang="en-US" dirty="0" err="1" smtClean="0"/>
              <a:t>Wolverhampton</a:t>
            </a:r>
            <a:r>
              <a:rPr lang="en-US" dirty="0" smtClean="0"/>
              <a:t> Hospital </a:t>
            </a:r>
            <a:endParaRPr lang="en-US" dirty="0"/>
          </a:p>
          <a:p>
            <a:pPr marL="0" indent="0">
              <a:buNone/>
            </a:pPr>
            <a:r>
              <a:rPr lang="en-US" dirty="0" smtClean="0"/>
              <a:t>NHS Greater Glasgow and Clyde </a:t>
            </a:r>
          </a:p>
          <a:p>
            <a:pPr marL="0" indent="0">
              <a:buNone/>
            </a:pPr>
            <a:r>
              <a:rPr lang="en-US" dirty="0" smtClean="0"/>
              <a:t>NHS Fife  </a:t>
            </a:r>
          </a:p>
          <a:p>
            <a:pPr marL="0" indent="0">
              <a:buNone/>
            </a:pPr>
            <a:r>
              <a:rPr lang="en-US" dirty="0" smtClean="0"/>
              <a:t>NHS Grampian</a:t>
            </a:r>
          </a:p>
        </p:txBody>
      </p:sp>
      <p:sp>
        <p:nvSpPr>
          <p:cNvPr id="6" name="Title 5"/>
          <p:cNvSpPr>
            <a:spLocks noGrp="1"/>
          </p:cNvSpPr>
          <p:nvPr>
            <p:ph type="title"/>
          </p:nvPr>
        </p:nvSpPr>
        <p:spPr/>
        <p:txBody>
          <a:bodyPr/>
          <a:lstStyle/>
          <a:p>
            <a:r>
              <a:rPr lang="en-US" b="1" noProof="0" dirty="0" err="1"/>
              <a:t>Ascom</a:t>
            </a:r>
            <a:r>
              <a:rPr lang="en-US" b="1" noProof="0" dirty="0"/>
              <a:t> </a:t>
            </a:r>
            <a:r>
              <a:rPr lang="en-US" b="1" noProof="0" dirty="0" smtClean="0"/>
              <a:t>Installed Bases </a:t>
            </a:r>
            <a:endParaRPr lang="en-US" b="1" noProof="0" dirty="0"/>
          </a:p>
        </p:txBody>
      </p:sp>
      <p:pic>
        <p:nvPicPr>
          <p:cNvPr id="18434" name="Picture 2" descr="Image result for N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706" y="1268963"/>
            <a:ext cx="5086968" cy="317382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290244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normAutofit/>
          </a:bodyPr>
          <a:lstStyle/>
          <a:p>
            <a:endParaRPr lang="en-US"/>
          </a:p>
        </p:txBody>
      </p:sp>
      <p:sp>
        <p:nvSpPr>
          <p:cNvPr id="4" name="Text Placeholder 3"/>
          <p:cNvSpPr>
            <a:spLocks noGrp="1"/>
          </p:cNvSpPr>
          <p:nvPr>
            <p:ph type="body" sz="quarter" idx="16"/>
          </p:nvPr>
        </p:nvSpPr>
        <p:spPr>
          <a:xfrm>
            <a:off x="431647" y="1247750"/>
            <a:ext cx="5338553" cy="5067698"/>
          </a:xfrm>
        </p:spPr>
        <p:txBody>
          <a:bodyPr/>
          <a:lstStyle/>
          <a:p>
            <a:endParaRPr lang="en-US" dirty="0" smtClean="0"/>
          </a:p>
          <a:p>
            <a:endParaRPr lang="en-US" dirty="0" smtClean="0"/>
          </a:p>
          <a:p>
            <a:endParaRPr lang="en-US" dirty="0"/>
          </a:p>
          <a:p>
            <a:endParaRPr lang="en-US" dirty="0"/>
          </a:p>
        </p:txBody>
      </p:sp>
      <p:sp>
        <p:nvSpPr>
          <p:cNvPr id="7" name="Title 6"/>
          <p:cNvSpPr>
            <a:spLocks noGrp="1"/>
          </p:cNvSpPr>
          <p:nvPr>
            <p:ph type="title"/>
          </p:nvPr>
        </p:nvSpPr>
        <p:spPr/>
        <p:txBody>
          <a:bodyPr/>
          <a:lstStyle/>
          <a:p>
            <a:r>
              <a:rPr lang="en-US" dirty="0" smtClean="0"/>
              <a:t>Organisational benefits </a:t>
            </a:r>
            <a:endParaRPr lang="en-US" dirty="0"/>
          </a:p>
        </p:txBody>
      </p:sp>
      <p:sp>
        <p:nvSpPr>
          <p:cNvPr id="10" name="Platshållare för bildnummer 9">
            <a:extLst>
              <a:ext uri="{FF2B5EF4-FFF2-40B4-BE49-F238E27FC236}">
                <a16:creationId xmlns:a16="http://schemas.microsoft.com/office/drawing/2014/main" xmlns="" id="{A0391661-2591-4704-A95C-29DCFD194DD2}"/>
              </a:ext>
            </a:extLst>
          </p:cNvPr>
          <p:cNvSpPr>
            <a:spLocks noGrp="1"/>
          </p:cNvSpPr>
          <p:nvPr>
            <p:ph type="sldNum" sz="quarter" idx="4"/>
          </p:nvPr>
        </p:nvSpPr>
        <p:spPr/>
        <p:txBody>
          <a:bodyPr/>
          <a:lstStyle/>
          <a:p>
            <a:pPr algn="l"/>
            <a:fld id="{69E13A72-69F1-A34D-A452-22277C2DC1F6}" type="slidenum">
              <a:rPr lang="en-US" smtClean="0"/>
              <a:pPr algn="l"/>
              <a:t>28</a:t>
            </a:fld>
            <a:endParaRPr lang="en-US" dirty="0"/>
          </a:p>
        </p:txBody>
      </p:sp>
      <p:sp>
        <p:nvSpPr>
          <p:cNvPr id="2" name="Picture Placeholder 1"/>
          <p:cNvSpPr>
            <a:spLocks noGrp="1"/>
          </p:cNvSpPr>
          <p:nvPr>
            <p:ph type="pic" sz="quarter" idx="13"/>
          </p:nvPr>
        </p:nvSpPr>
        <p:spPr>
          <a:xfrm>
            <a:off x="7284720" y="0"/>
            <a:ext cx="4907281" cy="6858000"/>
          </a:xfrm>
        </p:spPr>
      </p:sp>
      <p:sp>
        <p:nvSpPr>
          <p:cNvPr id="11"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pic>
        <p:nvPicPr>
          <p:cNvPr id="9" name="Picture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16502" r="13903"/>
          <a:stretch/>
        </p:blipFill>
        <p:spPr>
          <a:xfrm>
            <a:off x="7089464" y="0"/>
            <a:ext cx="5102536"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pic>
      <p:sp>
        <p:nvSpPr>
          <p:cNvPr id="13" name="TextBox 12"/>
          <p:cNvSpPr txBox="1"/>
          <p:nvPr/>
        </p:nvSpPr>
        <p:spPr>
          <a:xfrm>
            <a:off x="627746" y="1074509"/>
            <a:ext cx="5802086" cy="4431983"/>
          </a:xfrm>
          <a:prstGeom prst="rect">
            <a:avLst/>
          </a:prstGeom>
          <a:noFill/>
        </p:spPr>
        <p:txBody>
          <a:bodyPr wrap="square" rtlCol="0">
            <a:spAutoFit/>
          </a:bodyPr>
          <a:lstStyle/>
          <a:p>
            <a:endParaRPr lang="en-GB" dirty="0" smtClean="0"/>
          </a:p>
          <a:p>
            <a:pPr marL="342900" indent="-342900">
              <a:buFont typeface="+mj-lt"/>
              <a:buAutoNum type="arabicPeriod"/>
            </a:pPr>
            <a:r>
              <a:rPr lang="en-GB" dirty="0" smtClean="0"/>
              <a:t>Better scheduling, utilisation of staff and patients – </a:t>
            </a:r>
            <a:r>
              <a:rPr lang="en-GB" b="1" i="1" dirty="0" smtClean="0">
                <a:solidFill>
                  <a:srgbClr val="C00000"/>
                </a:solidFill>
              </a:rPr>
              <a:t>INCREASED PATIENT THROUGHPUT AND WORKFLOW EFFICIENCY. </a:t>
            </a:r>
          </a:p>
          <a:p>
            <a:pPr marL="342900" indent="-342900">
              <a:buFont typeface="+mj-lt"/>
              <a:buAutoNum type="arabicPeriod"/>
            </a:pPr>
            <a:endParaRPr lang="en-GB" sz="600" dirty="0" smtClean="0"/>
          </a:p>
          <a:p>
            <a:pPr marL="342900" indent="-342900">
              <a:buFont typeface="+mj-lt"/>
              <a:buAutoNum type="arabicPeriod"/>
            </a:pPr>
            <a:r>
              <a:rPr lang="en-GB" dirty="0" smtClean="0"/>
              <a:t>Greater visibility of patient status and journey from admission to discharge – </a:t>
            </a:r>
            <a:r>
              <a:rPr lang="en-GB" b="1" i="1" dirty="0" smtClean="0">
                <a:solidFill>
                  <a:srgbClr val="C00000"/>
                </a:solidFill>
              </a:rPr>
              <a:t>REDUCED DELAYS IN TRANSFER and LENGTH OF STAYS.</a:t>
            </a:r>
          </a:p>
          <a:p>
            <a:pPr marL="342900" indent="-342900">
              <a:buFont typeface="+mj-lt"/>
              <a:buAutoNum type="arabicPeriod"/>
            </a:pPr>
            <a:endParaRPr lang="en-GB" sz="800" dirty="0"/>
          </a:p>
          <a:p>
            <a:pPr marL="342900" indent="-342900">
              <a:buFont typeface="+mj-lt"/>
              <a:buAutoNum type="arabicPeriod"/>
            </a:pPr>
            <a:r>
              <a:rPr lang="en-GB" dirty="0" smtClean="0"/>
              <a:t>Data captured – </a:t>
            </a:r>
            <a:r>
              <a:rPr lang="en-GB" b="1" i="1" dirty="0" smtClean="0">
                <a:solidFill>
                  <a:srgbClr val="C00000"/>
                </a:solidFill>
              </a:rPr>
              <a:t>CONTINUOUS QUALITY IMPROVEMENT AND BETTER PATIENT EXPERIENCE.</a:t>
            </a:r>
            <a:r>
              <a:rPr lang="en-GB" b="1" i="1" dirty="0" smtClean="0"/>
              <a:t> </a:t>
            </a:r>
          </a:p>
          <a:p>
            <a:pPr marL="342900" indent="-342900">
              <a:buFont typeface="+mj-lt"/>
              <a:buAutoNum type="arabicPeriod"/>
            </a:pPr>
            <a:endParaRPr lang="en-GB" sz="800" b="1" i="1" dirty="0"/>
          </a:p>
          <a:p>
            <a:pPr marL="342900" indent="-342900">
              <a:buFont typeface="+mj-lt"/>
              <a:buAutoNum type="arabicPeriod"/>
            </a:pPr>
            <a:r>
              <a:rPr lang="en-GB" dirty="0" smtClean="0"/>
              <a:t>Information rich for frontline staff – </a:t>
            </a:r>
            <a:r>
              <a:rPr lang="en-GB" b="1" i="1" dirty="0" smtClean="0">
                <a:solidFill>
                  <a:srgbClr val="C00000"/>
                </a:solidFill>
              </a:rPr>
              <a:t>DELIVER BETTER QUALITY OF CARE FOR PATIENTS. </a:t>
            </a:r>
          </a:p>
          <a:p>
            <a:pPr marL="342900" indent="-342900">
              <a:buFont typeface="+mj-lt"/>
              <a:buAutoNum type="arabicPeriod"/>
            </a:pPr>
            <a:endParaRPr lang="en-GB" sz="800" dirty="0" smtClean="0"/>
          </a:p>
          <a:p>
            <a:pPr marL="342900" indent="-342900">
              <a:buFont typeface="+mj-lt"/>
              <a:buAutoNum type="arabicPeriod"/>
            </a:pPr>
            <a:r>
              <a:rPr lang="en-GB" dirty="0" smtClean="0"/>
              <a:t>Avoids ‘double documentation’ – </a:t>
            </a:r>
            <a:r>
              <a:rPr lang="en-GB" b="1" i="1" dirty="0" smtClean="0">
                <a:solidFill>
                  <a:srgbClr val="C00000"/>
                </a:solidFill>
              </a:rPr>
              <a:t>IMPROVED PRODUCTIVITY FOR DEPARTMENTS.</a:t>
            </a:r>
            <a:endParaRPr lang="en-GB" dirty="0">
              <a:solidFill>
                <a:srgbClr val="C00000"/>
              </a:solidFill>
            </a:endParaRPr>
          </a:p>
        </p:txBody>
      </p:sp>
      <p:pic>
        <p:nvPicPr>
          <p:cNvPr id="12" name="Picture Placeholder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7757" y="0"/>
            <a:ext cx="5294244"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pic>
    </p:spTree>
    <p:extLst>
      <p:ext uri="{BB962C8B-B14F-4D97-AF65-F5344CB8AC3E}">
        <p14:creationId xmlns:p14="http://schemas.microsoft.com/office/powerpoint/2010/main" val="79458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fade">
                                      <p:cBhvr>
                                        <p:cTn id="12" dur="500"/>
                                        <p:tgtEl>
                                          <p:spTgt spid="1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fade">
                                      <p:cBhvr>
                                        <p:cTn id="17" dur="500"/>
                                        <p:tgtEl>
                                          <p:spTgt spid="1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7" end="7"/>
                                            </p:txEl>
                                          </p:spTgt>
                                        </p:tgtEl>
                                        <p:attrNameLst>
                                          <p:attrName>style.visibility</p:attrName>
                                        </p:attrNameLst>
                                      </p:cBhvr>
                                      <p:to>
                                        <p:strVal val="visible"/>
                                      </p:to>
                                    </p:set>
                                    <p:animEffect transition="in" filter="fade">
                                      <p:cBhvr>
                                        <p:cTn id="22" dur="500"/>
                                        <p:tgtEl>
                                          <p:spTgt spid="1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animEffect transition="in" filter="fade">
                                      <p:cBhvr>
                                        <p:cTn id="27"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normAutofit/>
          </a:bodyPr>
          <a:lstStyle/>
          <a:p>
            <a:endParaRPr lang="en-US"/>
          </a:p>
        </p:txBody>
      </p:sp>
      <p:sp>
        <p:nvSpPr>
          <p:cNvPr id="4" name="Text Placeholder 3"/>
          <p:cNvSpPr>
            <a:spLocks noGrp="1"/>
          </p:cNvSpPr>
          <p:nvPr>
            <p:ph type="body" sz="quarter" idx="16"/>
          </p:nvPr>
        </p:nvSpPr>
        <p:spPr>
          <a:xfrm>
            <a:off x="894944" y="1249124"/>
            <a:ext cx="4648353" cy="5067698"/>
          </a:xfrm>
        </p:spPr>
        <p:txBody>
          <a:bodyPr/>
          <a:lstStyle/>
          <a:p>
            <a:pPr>
              <a:buFont typeface="Arial" panose="020B0604020202020204" pitchFamily="34" charset="0"/>
              <a:buChar char="•"/>
            </a:pPr>
            <a:r>
              <a:rPr lang="en-US" sz="2000" dirty="0" smtClean="0"/>
              <a:t>Consolidation of communication devices to one – </a:t>
            </a:r>
            <a:r>
              <a:rPr lang="en-US" sz="2000" i="1" dirty="0" smtClean="0">
                <a:solidFill>
                  <a:srgbClr val="FF0000"/>
                </a:solidFill>
              </a:rPr>
              <a:t>money saved</a:t>
            </a:r>
          </a:p>
          <a:p>
            <a:pPr>
              <a:buFont typeface="Arial" panose="020B0604020202020204" pitchFamily="34" charset="0"/>
              <a:buChar char="•"/>
            </a:pPr>
            <a:r>
              <a:rPr lang="en-US" sz="2000" dirty="0" smtClean="0"/>
              <a:t>Interoperability between systems and devices to the trust infrastructure.  - </a:t>
            </a:r>
            <a:r>
              <a:rPr lang="en-US" sz="2000" i="1" dirty="0" smtClean="0">
                <a:solidFill>
                  <a:srgbClr val="FF0000"/>
                </a:solidFill>
              </a:rPr>
              <a:t>no additional infrastructure. </a:t>
            </a:r>
          </a:p>
          <a:p>
            <a:pPr>
              <a:buFont typeface="Arial" panose="020B0604020202020204" pitchFamily="34" charset="0"/>
              <a:buChar char="•"/>
            </a:pPr>
            <a:r>
              <a:rPr lang="en-US" sz="2000" dirty="0" smtClean="0"/>
              <a:t>Uses only the hospital security certificates.  - </a:t>
            </a:r>
            <a:r>
              <a:rPr lang="en-US" sz="2000" i="1" dirty="0" smtClean="0">
                <a:solidFill>
                  <a:srgbClr val="FF0000"/>
                </a:solidFill>
              </a:rPr>
              <a:t>cybersecurity is intact.  </a:t>
            </a:r>
          </a:p>
          <a:p>
            <a:pPr>
              <a:buFont typeface="Arial" panose="020B0604020202020204" pitchFamily="34" charset="0"/>
              <a:buChar char="•"/>
            </a:pPr>
            <a:r>
              <a:rPr lang="en-US" sz="2000" dirty="0" smtClean="0">
                <a:solidFill>
                  <a:schemeClr val="accent1">
                    <a:lumMod val="75000"/>
                  </a:schemeClr>
                </a:solidFill>
              </a:rPr>
              <a:t>Customisable platform </a:t>
            </a:r>
            <a:r>
              <a:rPr lang="en-US" sz="2000" dirty="0" smtClean="0">
                <a:solidFill>
                  <a:srgbClr val="FF0000"/>
                </a:solidFill>
              </a:rPr>
              <a:t>– </a:t>
            </a:r>
            <a:r>
              <a:rPr lang="en-US" sz="2000" i="1" dirty="0" smtClean="0">
                <a:solidFill>
                  <a:srgbClr val="FF0000"/>
                </a:solidFill>
              </a:rPr>
              <a:t>The clinical department drives the concept.</a:t>
            </a:r>
          </a:p>
          <a:p>
            <a:pPr>
              <a:buFont typeface="Arial" panose="020B0604020202020204" pitchFamily="34" charset="0"/>
              <a:buChar char="•"/>
            </a:pPr>
            <a:r>
              <a:rPr lang="en-US" sz="2000" dirty="0" smtClean="0"/>
              <a:t>Cost – </a:t>
            </a:r>
            <a:r>
              <a:rPr lang="en-US" sz="2000" i="1" dirty="0" smtClean="0">
                <a:solidFill>
                  <a:srgbClr val="FF0000"/>
                </a:solidFill>
              </a:rPr>
              <a:t>managed service options and additional savings based on size of project. </a:t>
            </a:r>
          </a:p>
          <a:p>
            <a:pPr marL="0" indent="0">
              <a:buNone/>
            </a:pPr>
            <a:endParaRPr lang="en-US" sz="2000" dirty="0"/>
          </a:p>
          <a:p>
            <a:pPr marL="0" indent="0">
              <a:buNone/>
            </a:pPr>
            <a:endParaRPr lang="en-US" sz="2000" dirty="0" smtClean="0"/>
          </a:p>
          <a:p>
            <a:pPr>
              <a:buFont typeface="Arial" panose="020B0604020202020204" pitchFamily="34" charset="0"/>
              <a:buChar char="•"/>
            </a:pPr>
            <a:endParaRPr lang="en-US" sz="2000" dirty="0"/>
          </a:p>
        </p:txBody>
      </p:sp>
      <p:sp>
        <p:nvSpPr>
          <p:cNvPr id="7" name="Title 6"/>
          <p:cNvSpPr>
            <a:spLocks noGrp="1"/>
          </p:cNvSpPr>
          <p:nvPr>
            <p:ph type="title"/>
          </p:nvPr>
        </p:nvSpPr>
        <p:spPr/>
        <p:txBody>
          <a:bodyPr/>
          <a:lstStyle/>
          <a:p>
            <a:r>
              <a:rPr lang="en-US" b="1" dirty="0" smtClean="0"/>
              <a:t>Informatics benefits</a:t>
            </a:r>
            <a:endParaRPr lang="en-US" b="1" dirty="0"/>
          </a:p>
        </p:txBody>
      </p:sp>
      <p:sp>
        <p:nvSpPr>
          <p:cNvPr id="10" name="Platshållare för bildnummer 9">
            <a:extLst>
              <a:ext uri="{FF2B5EF4-FFF2-40B4-BE49-F238E27FC236}">
                <a16:creationId xmlns:a16="http://schemas.microsoft.com/office/drawing/2014/main" xmlns="" id="{A0391661-2591-4704-A95C-29DCFD194DD2}"/>
              </a:ext>
            </a:extLst>
          </p:cNvPr>
          <p:cNvSpPr>
            <a:spLocks noGrp="1"/>
          </p:cNvSpPr>
          <p:nvPr>
            <p:ph type="sldNum" sz="quarter" idx="4"/>
          </p:nvPr>
        </p:nvSpPr>
        <p:spPr/>
        <p:txBody>
          <a:bodyPr/>
          <a:lstStyle/>
          <a:p>
            <a:pPr algn="l"/>
            <a:fld id="{69E13A72-69F1-A34D-A452-22277C2DC1F6}" type="slidenum">
              <a:rPr lang="en-US" smtClean="0"/>
              <a:pPr algn="l"/>
              <a:t>29</a:t>
            </a:fld>
            <a:endParaRPr lang="en-US" dirty="0"/>
          </a:p>
        </p:txBody>
      </p:sp>
      <p:sp>
        <p:nvSpPr>
          <p:cNvPr id="2" name="Picture Placeholder 1"/>
          <p:cNvSpPr>
            <a:spLocks noGrp="1"/>
          </p:cNvSpPr>
          <p:nvPr>
            <p:ph type="pic" sz="quarter" idx="13"/>
          </p:nvPr>
        </p:nvSpPr>
        <p:spPr>
          <a:xfrm>
            <a:off x="6981825" y="0"/>
            <a:ext cx="5210176" cy="6858000"/>
          </a:xfrm>
        </p:spPr>
      </p:sp>
      <p:sp>
        <p:nvSpPr>
          <p:cNvPr id="11"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pic>
        <p:nvPicPr>
          <p:cNvPr id="9" name="Picture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16502" r="13903"/>
          <a:stretch/>
        </p:blipFill>
        <p:spPr>
          <a:xfrm>
            <a:off x="6981825" y="0"/>
            <a:ext cx="5210175"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pic>
    </p:spTree>
    <p:extLst>
      <p:ext uri="{BB962C8B-B14F-4D97-AF65-F5344CB8AC3E}">
        <p14:creationId xmlns:p14="http://schemas.microsoft.com/office/powerpoint/2010/main" val="40045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0" y="0"/>
            <a:ext cx="12192000" cy="1277518"/>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206598"/>
          </a:solidFill>
          <a:ln w="25400" cap="rnd">
            <a:noFill/>
            <a:custDash>
              <a:ds d="100000" sp="200000"/>
            </a:custDash>
            <a:round/>
          </a:ln>
        </p:spPr>
        <p:txBody>
          <a:bodyPr lIns="0" tIns="0" rIns="0" bIns="0" rtlCol="0" anchor="ctr"/>
          <a:lstStyle/>
          <a:p>
            <a:pPr algn="ctr"/>
            <a:endParaRPr lang="en-US" sz="1200" dirty="0">
              <a:solidFill>
                <a:srgbClr val="636466"/>
              </a:solidFill>
              <a:cs typeface="Arial"/>
              <a:sym typeface="Helvetica"/>
            </a:endParaRPr>
          </a:p>
        </p:txBody>
      </p:sp>
      <p:sp>
        <p:nvSpPr>
          <p:cNvPr id="22" name="Text Placeholder 21"/>
          <p:cNvSpPr>
            <a:spLocks noGrp="1"/>
          </p:cNvSpPr>
          <p:nvPr>
            <p:ph type="body" sz="quarter" idx="15"/>
          </p:nvPr>
        </p:nvSpPr>
        <p:spPr/>
        <p:txBody>
          <a:bodyPr/>
          <a:lstStyle/>
          <a:p>
            <a:endParaRPr lang="sv-SE"/>
          </a:p>
        </p:txBody>
      </p:sp>
      <p:sp>
        <p:nvSpPr>
          <p:cNvPr id="23" name="Text Placeholder 22"/>
          <p:cNvSpPr>
            <a:spLocks noGrp="1"/>
          </p:cNvSpPr>
          <p:nvPr>
            <p:ph type="body" sz="quarter" idx="16"/>
          </p:nvPr>
        </p:nvSpPr>
        <p:spPr/>
        <p:txBody>
          <a:bodyPr/>
          <a:lstStyle/>
          <a:p>
            <a:endParaRPr lang="sv-SE"/>
          </a:p>
        </p:txBody>
      </p:sp>
      <p:sp>
        <p:nvSpPr>
          <p:cNvPr id="24" name="Text Placeholder 23"/>
          <p:cNvSpPr>
            <a:spLocks noGrp="1"/>
          </p:cNvSpPr>
          <p:nvPr>
            <p:ph type="body" sz="quarter" idx="18"/>
          </p:nvPr>
        </p:nvSpPr>
        <p:spPr/>
        <p:txBody>
          <a:bodyPr/>
          <a:lstStyle/>
          <a:p>
            <a:r>
              <a:rPr lang="en-US" dirty="0" smtClean="0"/>
              <a:t>Performance Challenges in the NHS </a:t>
            </a:r>
            <a:endParaRPr lang="en-US" noProof="0" dirty="0"/>
          </a:p>
        </p:txBody>
      </p:sp>
      <p:sp>
        <p:nvSpPr>
          <p:cNvPr id="2" name="Footer Placeholder 1"/>
          <p:cNvSpPr>
            <a:spLocks noGrp="1"/>
          </p:cNvSpPr>
          <p:nvPr>
            <p:ph type="ftr" sz="quarter" idx="3"/>
          </p:nvPr>
        </p:nvSpPr>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
        <p:nvSpPr>
          <p:cNvPr id="3" name="Slide Number Placeholder 2"/>
          <p:cNvSpPr>
            <a:spLocks noGrp="1"/>
          </p:cNvSpPr>
          <p:nvPr>
            <p:ph type="sldNum" sz="quarter" idx="4"/>
          </p:nvPr>
        </p:nvSpPr>
        <p:spPr/>
        <p:txBody>
          <a:bodyPr/>
          <a:lstStyle/>
          <a:p>
            <a:fld id="{69E13A72-69F1-A34D-A452-22277C2DC1F6}" type="slidenum">
              <a:rPr lang="en-US" smtClean="0">
                <a:solidFill>
                  <a:srgbClr val="636466"/>
                </a:solidFill>
              </a:rPr>
              <a:pPr/>
              <a:t>3</a:t>
            </a:fld>
            <a:endParaRPr lang="en-US" dirty="0">
              <a:solidFill>
                <a:srgbClr val="636466"/>
              </a:solidFill>
            </a:endParaRPr>
          </a:p>
        </p:txBody>
      </p:sp>
      <p:pic>
        <p:nvPicPr>
          <p:cNvPr id="6146" name="Picture 2" descr="https://static.independent.co.uk/s3fs-public/styles/article_small/public/thumbnails/image/2018/01/05/18/gettyimages-9015313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300" y="1759086"/>
            <a:ext cx="2880000" cy="19184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175" y="1819275"/>
            <a:ext cx="8620125" cy="4031873"/>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A&amp;E </a:t>
            </a:r>
          </a:p>
          <a:p>
            <a:r>
              <a:rPr lang="en-GB" sz="2000" dirty="0"/>
              <a:t>	</a:t>
            </a:r>
            <a:r>
              <a:rPr lang="en-GB" sz="2000" dirty="0" smtClean="0"/>
              <a:t>‘Waiting time used a barometer for overall performance’ </a:t>
            </a:r>
            <a:r>
              <a:rPr lang="en-GB" sz="2000" i="1" dirty="0" smtClean="0"/>
              <a:t>kings fund</a:t>
            </a:r>
          </a:p>
          <a:p>
            <a:pPr marL="1257300" lvl="2" indent="-342900">
              <a:buFont typeface="Wingdings" panose="05000000000000000000" pitchFamily="2" charset="2"/>
              <a:buChar char="Ø"/>
            </a:pPr>
            <a:r>
              <a:rPr lang="en-GB" sz="2000" i="1" dirty="0" smtClean="0"/>
              <a:t>4 hour standard not met since July 2015. Average 85.2%</a:t>
            </a:r>
          </a:p>
          <a:p>
            <a:pPr marL="1257300" lvl="2" indent="-342900">
              <a:buFont typeface="Wingdings" panose="05000000000000000000" pitchFamily="2" charset="2"/>
              <a:buChar char="Ø"/>
            </a:pPr>
            <a:endParaRPr lang="en-GB" sz="2000" dirty="0" smtClean="0"/>
          </a:p>
          <a:p>
            <a:endParaRPr lang="en-GB" sz="2000" dirty="0" smtClean="0"/>
          </a:p>
          <a:p>
            <a:pPr marL="285750" indent="-285750">
              <a:buFont typeface="Arial" panose="020B0604020202020204" pitchFamily="34" charset="0"/>
              <a:buChar char="•"/>
            </a:pPr>
            <a:r>
              <a:rPr lang="en-GB" sz="2000" dirty="0" smtClean="0"/>
              <a:t>Planned operations and treatment </a:t>
            </a:r>
          </a:p>
          <a:p>
            <a:pPr marL="1200150" lvl="2" indent="-285750">
              <a:buFont typeface="Wingdings" panose="05000000000000000000" pitchFamily="2" charset="2"/>
              <a:buChar char="Ø"/>
            </a:pPr>
            <a:r>
              <a:rPr lang="en-GB" sz="2000" dirty="0" smtClean="0"/>
              <a:t>18 week RTT not met since Feb 2016</a:t>
            </a:r>
          </a:p>
          <a:p>
            <a:pPr marL="1200150" lvl="2" indent="-285750">
              <a:buFont typeface="Wingdings" panose="05000000000000000000" pitchFamily="2" charset="2"/>
              <a:buChar char="Ø"/>
            </a:pPr>
            <a:r>
              <a:rPr lang="en-GB" sz="2000" dirty="0" smtClean="0"/>
              <a:t>Pathways are competing with other hospital demands; admissions, delayed transfers of care and bed occupancy </a:t>
            </a:r>
          </a:p>
          <a:p>
            <a:pPr marL="1200150" lvl="2" indent="-285750">
              <a:buFont typeface="Wingdings" panose="05000000000000000000" pitchFamily="2" charset="2"/>
              <a:buChar char="Ø"/>
            </a:pPr>
            <a:r>
              <a:rPr lang="en-GB" sz="2000" dirty="0" smtClean="0"/>
              <a:t>Longest waits are in surgical specialities. </a:t>
            </a:r>
          </a:p>
          <a:p>
            <a:pPr marL="1200150" lvl="2" indent="-285750">
              <a:buFont typeface="Wingdings" panose="05000000000000000000" pitchFamily="2" charset="2"/>
              <a:buChar char="Ø"/>
            </a:pPr>
            <a:r>
              <a:rPr lang="en-GB" sz="2000" dirty="0" smtClean="0"/>
              <a:t>Elective treatment growing by 11% YOY</a:t>
            </a:r>
          </a:p>
          <a:p>
            <a:r>
              <a:rPr lang="en-GB" dirty="0"/>
              <a:t>	</a:t>
            </a:r>
          </a:p>
          <a:p>
            <a:endParaRPr lang="en-GB" dirty="0"/>
          </a:p>
        </p:txBody>
      </p:sp>
      <p:sp>
        <p:nvSpPr>
          <p:cNvPr id="4" name="AutoShape 2" descr="Image result for 18 WEEK nhs DEAD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747" y="3541804"/>
            <a:ext cx="3207106" cy="2405330"/>
          </a:xfrm>
          <a:prstGeom prst="rect">
            <a:avLst/>
          </a:prstGeom>
        </p:spPr>
      </p:pic>
    </p:spTree>
    <p:extLst>
      <p:ext uri="{BB962C8B-B14F-4D97-AF65-F5344CB8AC3E}">
        <p14:creationId xmlns:p14="http://schemas.microsoft.com/office/powerpoint/2010/main" val="2586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endParaRPr lang="en-US"/>
          </a:p>
        </p:txBody>
      </p:sp>
      <p:sp>
        <p:nvSpPr>
          <p:cNvPr id="3" name="Title 2"/>
          <p:cNvSpPr>
            <a:spLocks noGrp="1"/>
          </p:cNvSpPr>
          <p:nvPr>
            <p:ph type="title"/>
          </p:nvPr>
        </p:nvSpPr>
        <p:spPr>
          <a:xfrm>
            <a:off x="1596000" y="3391093"/>
            <a:ext cx="9000000" cy="1325563"/>
          </a:xfrm>
        </p:spPr>
        <p:txBody>
          <a:bodyPr/>
          <a:lstStyle/>
          <a:p>
            <a:r>
              <a:rPr lang="en-US" dirty="0"/>
              <a:t>Thank </a:t>
            </a:r>
            <a:r>
              <a:rPr lang="en-US" dirty="0" smtClean="0"/>
              <a:t>you</a:t>
            </a:r>
            <a:endParaRPr lang="en-US" dirty="0"/>
          </a:p>
        </p:txBody>
      </p:sp>
      <p:sp>
        <p:nvSpPr>
          <p:cNvPr id="4" name="Text Placeholder 3"/>
          <p:cNvSpPr>
            <a:spLocks noGrp="1"/>
          </p:cNvSpPr>
          <p:nvPr>
            <p:ph type="body" sz="quarter" idx="19"/>
          </p:nvPr>
        </p:nvSpPr>
        <p:spPr>
          <a:xfrm>
            <a:off x="3901945" y="4601811"/>
            <a:ext cx="4388111" cy="2005886"/>
          </a:xfrm>
        </p:spPr>
        <p:txBody>
          <a:bodyPr>
            <a:normAutofit/>
          </a:bodyPr>
          <a:lstStyle/>
          <a:p>
            <a:r>
              <a:rPr lang="en-US" b="1" dirty="0" smtClean="0">
                <a:latin typeface="Proxima Nova Semibold" panose="02000506030000020004" pitchFamily="50" charset="0"/>
              </a:rPr>
              <a:t>Name </a:t>
            </a:r>
            <a:r>
              <a:rPr lang="en-US" b="1" dirty="0" err="1" smtClean="0">
                <a:latin typeface="Proxima Nova Semibold" panose="02000506030000020004" pitchFamily="50" charset="0"/>
              </a:rPr>
              <a:t>Name</a:t>
            </a:r>
            <a:r>
              <a:rPr lang="en-US" b="1" dirty="0" smtClean="0">
                <a:latin typeface="Proxima Nova Semibold" panose="02000506030000020004" pitchFamily="50" charset="0"/>
              </a:rPr>
              <a:t/>
            </a:r>
            <a:br>
              <a:rPr lang="en-US" b="1" dirty="0" smtClean="0">
                <a:latin typeface="Proxima Nova Semibold" panose="02000506030000020004" pitchFamily="50" charset="0"/>
              </a:rPr>
            </a:br>
            <a:r>
              <a:rPr lang="en-US" dirty="0" smtClean="0">
                <a:solidFill>
                  <a:schemeClr val="tx1">
                    <a:lumMod val="75000"/>
                  </a:schemeClr>
                </a:solidFill>
              </a:rPr>
              <a:t>Ray Wan </a:t>
            </a:r>
            <a:br>
              <a:rPr lang="en-US" dirty="0" smtClean="0">
                <a:solidFill>
                  <a:schemeClr val="tx1">
                    <a:lumMod val="75000"/>
                  </a:schemeClr>
                </a:solidFill>
              </a:rPr>
            </a:br>
            <a:r>
              <a:rPr lang="en-US" dirty="0" smtClean="0">
                <a:solidFill>
                  <a:schemeClr val="tx1">
                    <a:lumMod val="75000"/>
                  </a:schemeClr>
                </a:solidFill>
              </a:rPr>
              <a:t>Ascom</a:t>
            </a:r>
            <a:br>
              <a:rPr lang="en-US" dirty="0" smtClean="0">
                <a:solidFill>
                  <a:schemeClr val="tx1">
                    <a:lumMod val="75000"/>
                  </a:schemeClr>
                </a:solidFill>
              </a:rPr>
            </a:br>
            <a:r>
              <a:rPr lang="en-US" dirty="0" smtClean="0">
                <a:solidFill>
                  <a:schemeClr val="tx1">
                    <a:lumMod val="75000"/>
                  </a:schemeClr>
                </a:solidFill>
              </a:rPr>
              <a:t>Mobile: 07879 773897</a:t>
            </a:r>
            <a:br>
              <a:rPr lang="en-US" dirty="0" smtClean="0">
                <a:solidFill>
                  <a:schemeClr val="tx1">
                    <a:lumMod val="75000"/>
                  </a:schemeClr>
                </a:solidFill>
              </a:rPr>
            </a:br>
            <a:r>
              <a:rPr lang="en-US" u="sng" dirty="0">
                <a:solidFill>
                  <a:schemeClr val="tx1">
                    <a:lumMod val="75000"/>
                  </a:schemeClr>
                </a:solidFill>
              </a:rPr>
              <a:t>r</a:t>
            </a:r>
            <a:r>
              <a:rPr lang="en-US" u="sng" dirty="0" smtClean="0">
                <a:solidFill>
                  <a:schemeClr val="tx1">
                    <a:lumMod val="75000"/>
                  </a:schemeClr>
                </a:solidFill>
              </a:rPr>
              <a:t>aymond.wan@ascom.com</a:t>
            </a:r>
            <a:br>
              <a:rPr lang="en-US" u="sng" dirty="0" smtClean="0">
                <a:solidFill>
                  <a:schemeClr val="tx1">
                    <a:lumMod val="75000"/>
                  </a:schemeClr>
                </a:solidFill>
              </a:rPr>
            </a:br>
            <a:r>
              <a:rPr lang="en-US" u="sng" dirty="0" smtClean="0">
                <a:solidFill>
                  <a:schemeClr val="tx1">
                    <a:lumMod val="75000"/>
                  </a:schemeClr>
                </a:solidFill>
              </a:rPr>
              <a:t>www.ascom.com</a:t>
            </a:r>
            <a:endParaRPr lang="en-US" dirty="0">
              <a:solidFill>
                <a:schemeClr val="tx1">
                  <a:lumMod val="75000"/>
                </a:schemeClr>
              </a:solidFill>
            </a:endParaRPr>
          </a:p>
        </p:txBody>
      </p:sp>
      <p:pic>
        <p:nvPicPr>
          <p:cNvPr id="6" name="Picture Placeholder 5"/>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
        <p:nvSpPr>
          <p:cNvPr id="8" name="Slide Number Placeholder 7"/>
          <p:cNvSpPr>
            <a:spLocks noGrp="1"/>
          </p:cNvSpPr>
          <p:nvPr>
            <p:ph type="sldNum" sz="quarter" idx="4"/>
          </p:nvPr>
        </p:nvSpPr>
        <p:spPr/>
        <p:txBody>
          <a:bodyPr/>
          <a:lstStyle/>
          <a:p>
            <a:fld id="{69E13A72-69F1-A34D-A452-22277C2DC1F6}" type="slidenum">
              <a:rPr lang="en-US" smtClean="0"/>
              <a:pPr/>
              <a:t>30</a:t>
            </a:fld>
            <a:endParaRPr lang="en-US" dirty="0"/>
          </a:p>
        </p:txBody>
      </p:sp>
      <p:sp>
        <p:nvSpPr>
          <p:cNvPr id="9"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267724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 name="Textfeld 134"/>
          <p:cNvSpPr txBox="1"/>
          <p:nvPr/>
        </p:nvSpPr>
        <p:spPr>
          <a:xfrm>
            <a:off x="390904" y="177783"/>
            <a:ext cx="11129944" cy="523220"/>
          </a:xfrm>
          <a:prstGeom prst="rect">
            <a:avLst/>
          </a:prstGeom>
          <a:noFill/>
        </p:spPr>
        <p:txBody>
          <a:bodyPr vert="horz" lIns="0" tIns="0" rIns="0" bIns="0" rtlCol="0" anchor="ctr" anchorCtr="0">
            <a:normAutofit/>
          </a:bodyPr>
          <a:lstStyle>
            <a:lvl1pPr defTabSz="609585" eaLnBrk="1" hangingPunct="1">
              <a:lnSpc>
                <a:spcPct val="100000"/>
              </a:lnSpc>
              <a:spcBef>
                <a:spcPct val="0"/>
              </a:spcBef>
              <a:defRPr kern="0" spc="93">
                <a:solidFill>
                  <a:schemeClr val="tx1">
                    <a:lumMod val="65000"/>
                    <a:lumOff val="35000"/>
                  </a:schemeClr>
                </a:solidFill>
                <a:latin typeface="Arial"/>
                <a:ea typeface="+mj-ea"/>
                <a:cs typeface="Arial"/>
              </a:defRPr>
            </a:lvl1pPr>
          </a:lstStyle>
          <a:p>
            <a:r>
              <a:rPr lang="de-DE" sz="3200" dirty="0">
                <a:solidFill>
                  <a:srgbClr val="000000">
                    <a:lumMod val="65000"/>
                    <a:lumOff val="35000"/>
                  </a:srgbClr>
                </a:solidFill>
                <a:sym typeface="Helvetica"/>
              </a:rPr>
              <a:t>Example </a:t>
            </a:r>
            <a:r>
              <a:rPr lang="de-DE" sz="3200" dirty="0" smtClean="0">
                <a:solidFill>
                  <a:srgbClr val="000000">
                    <a:lumMod val="65000"/>
                    <a:lumOff val="35000"/>
                  </a:srgbClr>
                </a:solidFill>
                <a:sym typeface="Helvetica"/>
              </a:rPr>
              <a:t> - new customer</a:t>
            </a:r>
            <a:endParaRPr lang="de-CH" sz="3200" dirty="0">
              <a:solidFill>
                <a:srgbClr val="000000">
                  <a:lumMod val="65000"/>
                  <a:lumOff val="35000"/>
                </a:srgbClr>
              </a:solidFill>
              <a:sym typeface="Helvetica"/>
            </a:endParaRPr>
          </a:p>
        </p:txBody>
      </p:sp>
      <p:grpSp>
        <p:nvGrpSpPr>
          <p:cNvPr id="21" name="Group 20"/>
          <p:cNvGrpSpPr/>
          <p:nvPr/>
        </p:nvGrpSpPr>
        <p:grpSpPr>
          <a:xfrm>
            <a:off x="196128" y="1714393"/>
            <a:ext cx="11564343" cy="4663316"/>
            <a:chOff x="95047" y="1511970"/>
            <a:chExt cx="11564343" cy="4663316"/>
          </a:xfrm>
        </p:grpSpPr>
        <p:grpSp>
          <p:nvGrpSpPr>
            <p:cNvPr id="19" name="Group 18"/>
            <p:cNvGrpSpPr/>
            <p:nvPr/>
          </p:nvGrpSpPr>
          <p:grpSpPr>
            <a:xfrm>
              <a:off x="95047" y="1511970"/>
              <a:ext cx="11564343" cy="4663316"/>
              <a:chOff x="116157" y="1582664"/>
              <a:chExt cx="11564343" cy="4663316"/>
            </a:xfrm>
          </p:grpSpPr>
          <p:sp>
            <p:nvSpPr>
              <p:cNvPr id="75" name="Rectangle 74"/>
              <p:cNvSpPr/>
              <p:nvPr/>
            </p:nvSpPr>
            <p:spPr>
              <a:xfrm>
                <a:off x="10502389" y="1582664"/>
                <a:ext cx="1178111" cy="1122557"/>
              </a:xfrm>
              <a:prstGeom prst="rect">
                <a:avLst/>
              </a:prstGeom>
              <a:solidFill>
                <a:schemeClr val="bg1">
                  <a:alpha val="80000"/>
                </a:schemeClr>
              </a:solidFill>
              <a:ln w="25400" cap="rnd">
                <a:noFill/>
                <a:custDash>
                  <a:ds d="100000" sp="200000"/>
                </a:custDash>
                <a:round/>
              </a:ln>
            </p:spPr>
            <p:txBody>
              <a:bodyPr lIns="0" tIns="0" rIns="0" bIns="0" rtlCol="0" anchor="ctr"/>
              <a:lstStyle/>
              <a:p>
                <a:pPr algn="ctr" defTabSz="457200" hangingPunct="0">
                  <a:lnSpc>
                    <a:spcPct val="110000"/>
                  </a:lnSpc>
                </a:pPr>
                <a:endParaRPr lang="en-US" sz="1200" b="1" kern="0" spc="100">
                  <a:solidFill>
                    <a:srgbClr val="FFFFFF"/>
                  </a:solidFill>
                  <a:cs typeface="Arial"/>
                  <a:sym typeface="Helvetica"/>
                </a:endParaRPr>
              </a:p>
            </p:txBody>
          </p:sp>
          <p:grpSp>
            <p:nvGrpSpPr>
              <p:cNvPr id="13" name="Group 12"/>
              <p:cNvGrpSpPr/>
              <p:nvPr/>
            </p:nvGrpSpPr>
            <p:grpSpPr>
              <a:xfrm>
                <a:off x="116157" y="2022643"/>
                <a:ext cx="10561879" cy="4223337"/>
                <a:chOff x="116157" y="2022643"/>
                <a:chExt cx="10561879" cy="4223337"/>
              </a:xfrm>
            </p:grpSpPr>
            <p:grpSp>
              <p:nvGrpSpPr>
                <p:cNvPr id="3" name="Group 2"/>
                <p:cNvGrpSpPr/>
                <p:nvPr/>
              </p:nvGrpSpPr>
              <p:grpSpPr>
                <a:xfrm>
                  <a:off x="4928394" y="2022643"/>
                  <a:ext cx="1392810" cy="459367"/>
                  <a:chOff x="6666757" y="4909064"/>
                  <a:chExt cx="1392810" cy="459367"/>
                </a:xfrm>
              </p:grpSpPr>
              <p:pic>
                <p:nvPicPr>
                  <p:cNvPr id="4" name="Picture 20" descr="C:\Eigene Dokumente\__ Projekte\__ A - K\Kiel Uni\UCM.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97682" y="4909064"/>
                    <a:ext cx="777561" cy="25865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17"/>
                  <p:cNvSpPr txBox="1">
                    <a:spLocks noChangeArrowheads="1"/>
                  </p:cNvSpPr>
                  <p:nvPr/>
                </p:nvSpPr>
                <p:spPr bwMode="auto">
                  <a:xfrm>
                    <a:off x="6666757" y="5140676"/>
                    <a:ext cx="1392810"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Cardiomax</a:t>
                    </a:r>
                  </a:p>
                </p:txBody>
              </p:sp>
            </p:grpSp>
            <p:sp>
              <p:nvSpPr>
                <p:cNvPr id="85" name="Right Arrow 84"/>
                <p:cNvSpPr/>
                <p:nvPr/>
              </p:nvSpPr>
              <p:spPr>
                <a:xfrm rot="16200000">
                  <a:off x="5195734" y="2780502"/>
                  <a:ext cx="744530" cy="105422"/>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10000"/>
                    </a:lnSpc>
                  </a:pPr>
                  <a:endParaRPr lang="en-US" b="1" kern="0" spc="100">
                    <a:solidFill>
                      <a:prstClr val="white"/>
                    </a:solidFill>
                    <a:sym typeface="Helvetica"/>
                  </a:endParaRPr>
                </a:p>
              </p:txBody>
            </p:sp>
            <p:grpSp>
              <p:nvGrpSpPr>
                <p:cNvPr id="16" name="Group 15"/>
                <p:cNvGrpSpPr/>
                <p:nvPr/>
              </p:nvGrpSpPr>
              <p:grpSpPr>
                <a:xfrm>
                  <a:off x="5030876" y="3242585"/>
                  <a:ext cx="1077295" cy="2380250"/>
                  <a:chOff x="5019012" y="3078647"/>
                  <a:chExt cx="1077295" cy="2380250"/>
                </a:xfrm>
              </p:grpSpPr>
              <p:pic>
                <p:nvPicPr>
                  <p:cNvPr id="112" name="Picture 35" descr="C:\Eigene Dokumente\__ Projekte\__ A - K\Kiel Uni\router-symbol.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1680" y="4331148"/>
                    <a:ext cx="620411" cy="7752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35" descr="C:\Eigene Dokumente\__ Projekte\__ A - K\Kiel Uni\router-symbol.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51134" y="4041091"/>
                    <a:ext cx="620411" cy="7752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247455" y="3078647"/>
                    <a:ext cx="624636" cy="1407884"/>
                    <a:chOff x="5347790" y="3196562"/>
                    <a:chExt cx="353323" cy="419227"/>
                  </a:xfrm>
                </p:grpSpPr>
                <p:pic>
                  <p:nvPicPr>
                    <p:cNvPr id="136" name="Picture 35" descr="C:\Eigene Dokumente\__ Projekte\__ A - K\Kiel Uni\router-symbol.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47888" y="3384957"/>
                      <a:ext cx="350933" cy="23083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5" descr="C:\Eigene Dokumente\__ Projekte\__ A - K\Kiel Uni\router-symbol.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50180" y="3285193"/>
                      <a:ext cx="350933" cy="23083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5" descr="C:\Eigene Dokumente\__ Projekte\__ A - K\Kiel Uni\router-symbol.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47790" y="3196562"/>
                      <a:ext cx="350933" cy="230832"/>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tangle 106"/>
                  <p:cNvSpPr/>
                  <p:nvPr/>
                </p:nvSpPr>
                <p:spPr>
                  <a:xfrm>
                    <a:off x="5019012" y="5095721"/>
                    <a:ext cx="1077295" cy="363176"/>
                  </a:xfrm>
                  <a:prstGeom prst="rect">
                    <a:avLst/>
                  </a:prstGeom>
                </p:spPr>
                <p:txBody>
                  <a:bodyPr wrap="square">
                    <a:spAutoFit/>
                  </a:bodyPr>
                  <a:lstStyle/>
                  <a:p>
                    <a:pPr algn="ctr" hangingPunct="0">
                      <a:lnSpc>
                        <a:spcPct val="110000"/>
                      </a:lnSpc>
                    </a:pPr>
                    <a:r>
                      <a:rPr lang="de-DE" sz="800" b="1" kern="0" spc="100">
                        <a:solidFill>
                          <a:prstClr val="black">
                            <a:lumMod val="50000"/>
                            <a:lumOff val="50000"/>
                          </a:prstClr>
                        </a:solidFill>
                        <a:sym typeface="Helvetica"/>
                      </a:rPr>
                      <a:t>Digistat </a:t>
                    </a:r>
                    <a:r>
                      <a:rPr lang="de-DE" sz="800" b="1" kern="0" spc="100" smtClean="0">
                        <a:solidFill>
                          <a:prstClr val="black">
                            <a:lumMod val="50000"/>
                            <a:lumOff val="50000"/>
                          </a:prstClr>
                        </a:solidFill>
                        <a:sym typeface="Helvetica"/>
                      </a:rPr>
                      <a:t>Server/VM</a:t>
                    </a:r>
                    <a:endParaRPr lang="de-DE" sz="800" b="1" kern="0" spc="100">
                      <a:solidFill>
                        <a:prstClr val="black">
                          <a:lumMod val="50000"/>
                          <a:lumOff val="50000"/>
                        </a:prstClr>
                      </a:solidFill>
                      <a:sym typeface="Helvetica"/>
                    </a:endParaRPr>
                  </a:p>
                </p:txBody>
              </p:sp>
            </p:grpSp>
            <p:sp>
              <p:nvSpPr>
                <p:cNvPr id="113" name="TextBox 17"/>
                <p:cNvSpPr txBox="1">
                  <a:spLocks noChangeArrowheads="1"/>
                </p:cNvSpPr>
                <p:nvPr/>
              </p:nvSpPr>
              <p:spPr bwMode="auto">
                <a:xfrm>
                  <a:off x="1345625" y="3448827"/>
                  <a:ext cx="1510986"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eaLnBrk="1" hangingPunct="1">
                    <a:lnSpc>
                      <a:spcPct val="110000"/>
                    </a:lnSpc>
                  </a:pPr>
                  <a:r>
                    <a:rPr lang="de-DE" sz="800" b="1" kern="0" spc="100" smtClean="0">
                      <a:solidFill>
                        <a:prstClr val="black">
                          <a:lumMod val="50000"/>
                          <a:lumOff val="50000"/>
                        </a:prstClr>
                      </a:solidFill>
                      <a:latin typeface="Arial" pitchFamily="34" charset="0"/>
                      <a:sym typeface="Helvetica"/>
                    </a:rPr>
                    <a:t>RS232</a:t>
                  </a:r>
                  <a:endParaRPr lang="de-DE" sz="800" b="1" kern="0" spc="100">
                    <a:solidFill>
                      <a:prstClr val="black">
                        <a:lumMod val="50000"/>
                        <a:lumOff val="50000"/>
                      </a:prstClr>
                    </a:solidFill>
                    <a:latin typeface="Arial" pitchFamily="34" charset="0"/>
                    <a:sym typeface="Helvetica"/>
                  </a:endParaRPr>
                </a:p>
              </p:txBody>
            </p:sp>
            <p:sp>
              <p:nvSpPr>
                <p:cNvPr id="114" name="Right Arrow 2060"/>
                <p:cNvSpPr/>
                <p:nvPr/>
              </p:nvSpPr>
              <p:spPr>
                <a:xfrm>
                  <a:off x="1153663" y="3617046"/>
                  <a:ext cx="4003693" cy="48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0">
                    <a:lnSpc>
                      <a:spcPct val="110000"/>
                    </a:lnSpc>
                  </a:pPr>
                  <a:endParaRPr lang="de-DE" sz="3200" b="1" kern="0" spc="100">
                    <a:solidFill>
                      <a:srgbClr val="FFFFFF"/>
                    </a:solidFill>
                    <a:sym typeface="Helvetica"/>
                  </a:endParaRPr>
                </a:p>
              </p:txBody>
            </p:sp>
            <p:sp>
              <p:nvSpPr>
                <p:cNvPr id="115" name="TextBox 17"/>
                <p:cNvSpPr txBox="1">
                  <a:spLocks noChangeArrowheads="1"/>
                </p:cNvSpPr>
                <p:nvPr/>
              </p:nvSpPr>
              <p:spPr bwMode="auto">
                <a:xfrm>
                  <a:off x="4028048" y="3637882"/>
                  <a:ext cx="1281947"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Data/</a:t>
                  </a:r>
                  <a:r>
                    <a:rPr lang="de-DE" sz="800" b="1" kern="0" spc="100" err="1" smtClean="0">
                      <a:solidFill>
                        <a:prstClr val="black">
                          <a:lumMod val="50000"/>
                          <a:lumOff val="50000"/>
                        </a:prstClr>
                      </a:solidFill>
                      <a:latin typeface="Arial" pitchFamily="34" charset="0"/>
                      <a:sym typeface="Helvetica"/>
                    </a:rPr>
                    <a:t>events</a:t>
                  </a:r>
                  <a:endParaRPr lang="de-DE" sz="800" b="1" kern="0" spc="100">
                    <a:solidFill>
                      <a:prstClr val="black">
                        <a:lumMod val="50000"/>
                        <a:lumOff val="50000"/>
                      </a:prstClr>
                    </a:solidFill>
                    <a:latin typeface="Arial" pitchFamily="34" charset="0"/>
                    <a:sym typeface="Helvetica"/>
                  </a:endParaRPr>
                </a:p>
              </p:txBody>
            </p:sp>
            <p:sp>
              <p:nvSpPr>
                <p:cNvPr id="117" name="TextBox 17"/>
                <p:cNvSpPr txBox="1">
                  <a:spLocks noChangeArrowheads="1"/>
                </p:cNvSpPr>
                <p:nvPr/>
              </p:nvSpPr>
              <p:spPr bwMode="auto">
                <a:xfrm>
                  <a:off x="2125379" y="3743725"/>
                  <a:ext cx="1510986"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eaLnBrk="1" hangingPunct="1">
                    <a:lnSpc>
                      <a:spcPct val="110000"/>
                    </a:lnSpc>
                  </a:pPr>
                  <a:r>
                    <a:rPr lang="de-DE" sz="800" b="1" kern="0" spc="100" smtClean="0">
                      <a:solidFill>
                        <a:prstClr val="black">
                          <a:lumMod val="50000"/>
                          <a:lumOff val="50000"/>
                        </a:prstClr>
                      </a:solidFill>
                      <a:latin typeface="Arial" pitchFamily="34" charset="0"/>
                      <a:sym typeface="Helvetica"/>
                    </a:rPr>
                    <a:t>RS232</a:t>
                  </a:r>
                  <a:endParaRPr lang="de-DE" sz="800" b="1" kern="0" spc="100">
                    <a:solidFill>
                      <a:prstClr val="black">
                        <a:lumMod val="50000"/>
                        <a:lumOff val="50000"/>
                      </a:prstClr>
                    </a:solidFill>
                    <a:latin typeface="Arial" pitchFamily="34" charset="0"/>
                    <a:sym typeface="Helvetica"/>
                  </a:endParaRPr>
                </a:p>
                <a:p>
                  <a:pPr eaLnBrk="1" hangingPunct="1">
                    <a:lnSpc>
                      <a:spcPct val="110000"/>
                    </a:lnSpc>
                  </a:pPr>
                  <a:r>
                    <a:rPr lang="de-DE" sz="800" b="1" kern="0" spc="100" smtClean="0">
                      <a:solidFill>
                        <a:prstClr val="black">
                          <a:lumMod val="50000"/>
                          <a:lumOff val="50000"/>
                        </a:prstClr>
                      </a:solidFill>
                      <a:latin typeface="Arial" pitchFamily="34" charset="0"/>
                      <a:sym typeface="Helvetica"/>
                    </a:rPr>
                    <a:t> </a:t>
                  </a:r>
                  <a:endParaRPr lang="de-DE" sz="800" b="1" kern="0" spc="100">
                    <a:solidFill>
                      <a:prstClr val="black">
                        <a:lumMod val="50000"/>
                        <a:lumOff val="50000"/>
                      </a:prstClr>
                    </a:solidFill>
                    <a:latin typeface="Arial" pitchFamily="34" charset="0"/>
                    <a:sym typeface="Helvetica"/>
                  </a:endParaRPr>
                </a:p>
              </p:txBody>
            </p:sp>
            <p:sp>
              <p:nvSpPr>
                <p:cNvPr id="121" name="Right Arrow 2060"/>
                <p:cNvSpPr/>
                <p:nvPr/>
              </p:nvSpPr>
              <p:spPr>
                <a:xfrm>
                  <a:off x="2149790" y="3931861"/>
                  <a:ext cx="300928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0">
                    <a:lnSpc>
                      <a:spcPct val="110000"/>
                    </a:lnSpc>
                  </a:pPr>
                  <a:endParaRPr lang="de-DE" sz="3200" b="1" kern="0" spc="100">
                    <a:solidFill>
                      <a:srgbClr val="FFFFFF"/>
                    </a:solidFill>
                    <a:sym typeface="Helvetica"/>
                  </a:endParaRPr>
                </a:p>
              </p:txBody>
            </p:sp>
            <p:sp>
              <p:nvSpPr>
                <p:cNvPr id="122" name="TextBox 17"/>
                <p:cNvSpPr txBox="1">
                  <a:spLocks noChangeArrowheads="1"/>
                </p:cNvSpPr>
                <p:nvPr/>
              </p:nvSpPr>
              <p:spPr bwMode="auto">
                <a:xfrm>
                  <a:off x="3998340" y="3983745"/>
                  <a:ext cx="1311655"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Data/</a:t>
                  </a:r>
                  <a:r>
                    <a:rPr lang="de-DE" sz="800" b="1" kern="0" spc="100" err="1" smtClean="0">
                      <a:solidFill>
                        <a:prstClr val="black">
                          <a:lumMod val="50000"/>
                          <a:lumOff val="50000"/>
                        </a:prstClr>
                      </a:solidFill>
                      <a:latin typeface="Arial" pitchFamily="34" charset="0"/>
                      <a:sym typeface="Helvetica"/>
                    </a:rPr>
                    <a:t>events</a:t>
                  </a:r>
                  <a:endParaRPr lang="de-DE" sz="800" b="1" kern="0" spc="100">
                    <a:solidFill>
                      <a:prstClr val="black">
                        <a:lumMod val="50000"/>
                        <a:lumOff val="50000"/>
                      </a:prstClr>
                    </a:solidFill>
                    <a:latin typeface="Arial" pitchFamily="34" charset="0"/>
                    <a:sym typeface="Helvetica"/>
                  </a:endParaRPr>
                </a:p>
              </p:txBody>
            </p:sp>
            <p:grpSp>
              <p:nvGrpSpPr>
                <p:cNvPr id="8" name="Group 7"/>
                <p:cNvGrpSpPr/>
                <p:nvPr/>
              </p:nvGrpSpPr>
              <p:grpSpPr>
                <a:xfrm>
                  <a:off x="1261585" y="3782327"/>
                  <a:ext cx="1001987" cy="1800102"/>
                  <a:chOff x="1767663" y="4152273"/>
                  <a:chExt cx="1001987" cy="1800102"/>
                </a:xfrm>
              </p:grpSpPr>
              <p:pic>
                <p:nvPicPr>
                  <p:cNvPr id="110" name="Picture 10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07019" y="4152273"/>
                    <a:ext cx="918715" cy="1487156"/>
                  </a:xfrm>
                  <a:prstGeom prst="rect">
                    <a:avLst/>
                  </a:prstGeom>
                </p:spPr>
              </p:pic>
              <p:sp>
                <p:nvSpPr>
                  <p:cNvPr id="124" name="TextBox 17"/>
                  <p:cNvSpPr txBox="1">
                    <a:spLocks noChangeArrowheads="1"/>
                  </p:cNvSpPr>
                  <p:nvPr/>
                </p:nvSpPr>
                <p:spPr bwMode="auto">
                  <a:xfrm>
                    <a:off x="1767663" y="5589199"/>
                    <a:ext cx="1001987"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dirty="0" smtClean="0">
                        <a:solidFill>
                          <a:prstClr val="black">
                            <a:lumMod val="50000"/>
                            <a:lumOff val="50000"/>
                          </a:prstClr>
                        </a:solidFill>
                        <a:latin typeface="Arial" pitchFamily="34" charset="0"/>
                        <a:sym typeface="Helvetica"/>
                      </a:rPr>
                      <a:t>Infusion Pumps</a:t>
                    </a:r>
                    <a:endParaRPr lang="de-DE" sz="800" b="1" kern="0" spc="100" dirty="0">
                      <a:solidFill>
                        <a:prstClr val="black">
                          <a:lumMod val="50000"/>
                          <a:lumOff val="50000"/>
                        </a:prstClr>
                      </a:solidFill>
                      <a:latin typeface="Arial" pitchFamily="34" charset="0"/>
                      <a:sym typeface="Helvetica"/>
                    </a:endParaRPr>
                  </a:p>
                </p:txBody>
              </p:sp>
            </p:grpSp>
            <p:sp>
              <p:nvSpPr>
                <p:cNvPr id="126" name="TextBox 17"/>
                <p:cNvSpPr txBox="1">
                  <a:spLocks noChangeArrowheads="1"/>
                </p:cNvSpPr>
                <p:nvPr/>
              </p:nvSpPr>
              <p:spPr bwMode="auto">
                <a:xfrm>
                  <a:off x="4197454" y="4492066"/>
                  <a:ext cx="959902"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Data/</a:t>
                  </a:r>
                  <a:r>
                    <a:rPr lang="de-DE" sz="800" b="1" kern="0" spc="100" err="1" smtClean="0">
                      <a:solidFill>
                        <a:prstClr val="black">
                          <a:lumMod val="50000"/>
                          <a:lumOff val="50000"/>
                        </a:prstClr>
                      </a:solidFill>
                      <a:latin typeface="Arial" pitchFamily="34" charset="0"/>
                      <a:sym typeface="Helvetica"/>
                    </a:rPr>
                    <a:t>events</a:t>
                  </a:r>
                  <a:endParaRPr lang="de-DE" sz="800" b="1" kern="0" spc="100">
                    <a:solidFill>
                      <a:prstClr val="black">
                        <a:lumMod val="50000"/>
                        <a:lumOff val="50000"/>
                      </a:prstClr>
                    </a:solidFill>
                    <a:latin typeface="Arial" pitchFamily="34" charset="0"/>
                    <a:sym typeface="Helvetica"/>
                  </a:endParaRPr>
                </a:p>
              </p:txBody>
            </p:sp>
            <p:pic>
              <p:nvPicPr>
                <p:cNvPr id="215" name="Picture 2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57457" y="4980300"/>
                  <a:ext cx="1014168" cy="1051354"/>
                </a:xfrm>
                <a:prstGeom prst="rect">
                  <a:avLst/>
                </a:prstGeom>
              </p:spPr>
            </p:pic>
            <p:cxnSp>
              <p:nvCxnSpPr>
                <p:cNvPr id="38" name="Elbow Connector 37"/>
                <p:cNvCxnSpPr>
                  <a:endCxn id="215" idx="1"/>
                </p:cNvCxnSpPr>
                <p:nvPr/>
              </p:nvCxnSpPr>
              <p:spPr>
                <a:xfrm rot="10800000" flipH="1" flipV="1">
                  <a:off x="6055793" y="4966237"/>
                  <a:ext cx="3301663" cy="539739"/>
                </a:xfrm>
                <a:prstGeom prst="bentConnector3">
                  <a:avLst>
                    <a:gd name="adj1" fmla="val 49167"/>
                  </a:avLst>
                </a:prstGeom>
                <a:ln w="66675">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20" name="TextBox 17"/>
                <p:cNvSpPr txBox="1">
                  <a:spLocks noChangeArrowheads="1"/>
                </p:cNvSpPr>
                <p:nvPr/>
              </p:nvSpPr>
              <p:spPr bwMode="auto">
                <a:xfrm>
                  <a:off x="7649725" y="5571575"/>
                  <a:ext cx="1426033"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HL7 </a:t>
                  </a:r>
                  <a:r>
                    <a:rPr lang="de-DE" sz="800" b="1" kern="0" spc="100" err="1" smtClean="0">
                      <a:solidFill>
                        <a:prstClr val="black">
                          <a:lumMod val="50000"/>
                          <a:lumOff val="50000"/>
                        </a:prstClr>
                      </a:solidFill>
                      <a:latin typeface="Arial" pitchFamily="34" charset="0"/>
                      <a:sym typeface="Helvetica"/>
                    </a:rPr>
                    <a:t>outbound</a:t>
                  </a:r>
                  <a:r>
                    <a:rPr lang="de-DE" sz="800" b="1" kern="0" spc="100" smtClean="0">
                      <a:solidFill>
                        <a:prstClr val="black">
                          <a:lumMod val="50000"/>
                          <a:lumOff val="50000"/>
                        </a:prstClr>
                      </a:solidFill>
                      <a:latin typeface="Arial" pitchFamily="34" charset="0"/>
                      <a:sym typeface="Helvetica"/>
                    </a:rPr>
                    <a:t> </a:t>
                  </a:r>
                  <a:r>
                    <a:rPr lang="de-DE" sz="800" b="1" kern="0" spc="100" err="1" smtClean="0">
                      <a:solidFill>
                        <a:prstClr val="black">
                          <a:lumMod val="50000"/>
                          <a:lumOff val="50000"/>
                        </a:prstClr>
                      </a:solidFill>
                      <a:latin typeface="Arial" pitchFamily="34" charset="0"/>
                      <a:sym typeface="Helvetica"/>
                    </a:rPr>
                    <a:t>data</a:t>
                  </a:r>
                  <a:endParaRPr lang="de-DE" sz="800" b="1" kern="0" spc="100">
                    <a:solidFill>
                      <a:prstClr val="black">
                        <a:lumMod val="50000"/>
                        <a:lumOff val="50000"/>
                      </a:prstClr>
                    </a:solidFill>
                    <a:latin typeface="Arial" pitchFamily="34" charset="0"/>
                    <a:sym typeface="Helvetica"/>
                  </a:endParaRPr>
                </a:p>
              </p:txBody>
            </p:sp>
            <p:sp>
              <p:nvSpPr>
                <p:cNvPr id="221" name="TextBox 17"/>
                <p:cNvSpPr txBox="1">
                  <a:spLocks noChangeArrowheads="1"/>
                </p:cNvSpPr>
                <p:nvPr/>
              </p:nvSpPr>
              <p:spPr bwMode="auto">
                <a:xfrm>
                  <a:off x="9252003" y="6018225"/>
                  <a:ext cx="1426033"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EMR, CDSS, PDMS</a:t>
                  </a:r>
                  <a:endParaRPr lang="de-DE" sz="800" b="1" kern="0" spc="100">
                    <a:solidFill>
                      <a:prstClr val="black">
                        <a:lumMod val="50000"/>
                        <a:lumOff val="50000"/>
                      </a:prstClr>
                    </a:solidFill>
                    <a:latin typeface="Arial" pitchFamily="34" charset="0"/>
                    <a:sym typeface="Helvetica"/>
                  </a:endParaRPr>
                </a:p>
              </p:txBody>
            </p:sp>
            <p:sp>
              <p:nvSpPr>
                <p:cNvPr id="78" name="Right Arrow 2060"/>
                <p:cNvSpPr/>
                <p:nvPr/>
              </p:nvSpPr>
              <p:spPr>
                <a:xfrm>
                  <a:off x="2964644" y="4465166"/>
                  <a:ext cx="2179545"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0">
                    <a:lnSpc>
                      <a:spcPct val="110000"/>
                    </a:lnSpc>
                  </a:pPr>
                  <a:endParaRPr lang="de-DE" sz="3200" b="1" kern="0" spc="100">
                    <a:solidFill>
                      <a:srgbClr val="FFFFFF"/>
                    </a:solidFill>
                    <a:sym typeface="Helvetica"/>
                  </a:endParaRPr>
                </a:p>
              </p:txBody>
            </p:sp>
            <p:grpSp>
              <p:nvGrpSpPr>
                <p:cNvPr id="10" name="Group 9"/>
                <p:cNvGrpSpPr/>
                <p:nvPr/>
              </p:nvGrpSpPr>
              <p:grpSpPr>
                <a:xfrm>
                  <a:off x="2009495" y="4124112"/>
                  <a:ext cx="1298063" cy="1907542"/>
                  <a:chOff x="2633542" y="4553882"/>
                  <a:chExt cx="1298063" cy="1907542"/>
                </a:xfrm>
              </p:grpSpPr>
              <p:pic>
                <p:nvPicPr>
                  <p:cNvPr id="73" name="Picture 7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94067" y="4553882"/>
                    <a:ext cx="982536" cy="1671698"/>
                  </a:xfrm>
                  <a:prstGeom prst="rect">
                    <a:avLst/>
                  </a:prstGeom>
                </p:spPr>
              </p:pic>
              <p:sp>
                <p:nvSpPr>
                  <p:cNvPr id="80" name="TextBox 17"/>
                  <p:cNvSpPr txBox="1">
                    <a:spLocks noChangeArrowheads="1"/>
                  </p:cNvSpPr>
                  <p:nvPr/>
                </p:nvSpPr>
                <p:spPr bwMode="auto">
                  <a:xfrm>
                    <a:off x="2633542" y="6233669"/>
                    <a:ext cx="1298063"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CRRT (Dialysis)</a:t>
                    </a:r>
                    <a:endParaRPr lang="de-DE" sz="800" b="1" kern="0" spc="100">
                      <a:solidFill>
                        <a:prstClr val="black">
                          <a:lumMod val="50000"/>
                          <a:lumOff val="50000"/>
                        </a:prstClr>
                      </a:solidFill>
                      <a:latin typeface="Arial" pitchFamily="34" charset="0"/>
                      <a:sym typeface="Helvetica"/>
                    </a:endParaRPr>
                  </a:p>
                </p:txBody>
              </p:sp>
            </p:grpSp>
            <p:grpSp>
              <p:nvGrpSpPr>
                <p:cNvPr id="7" name="Group 6"/>
                <p:cNvGrpSpPr/>
                <p:nvPr/>
              </p:nvGrpSpPr>
              <p:grpSpPr>
                <a:xfrm>
                  <a:off x="116157" y="2971666"/>
                  <a:ext cx="1298063" cy="1650102"/>
                  <a:chOff x="330376" y="3107052"/>
                  <a:chExt cx="1298063" cy="1650102"/>
                </a:xfrm>
              </p:grpSpPr>
              <p:pic>
                <p:nvPicPr>
                  <p:cNvPr id="67" name="url?sa=i&amp;rct=j&amp;q=&amp;esrc=s&amp;source=images&amp;cd=&amp;docid=M7CZ3ZYmIuAfqM&amp;tbnid=5rBDdnUvLmz_hM-&amp;ved=0CAUQjRw&amp;url=http%3A%2F%2Fwww.achats-publics.fr%2FMEDICAL%2FDm%2FVentilation%2FServo-i%2FServoI.htm&amp;ei=SKrBUda.png"/>
                  <p:cNvPicPr>
                    <a:picLocks noChangeAspect="1"/>
                  </p:cNvPicPr>
                  <p:nvPr/>
                </p:nvPicPr>
                <p:blipFill>
                  <a:blip r:embed="rId7" cstate="print">
                    <a:extLst>
                      <a:ext uri="{28A0092B-C50C-407E-A947-70E740481C1C}">
                        <a14:useLocalDpi xmlns:a14="http://schemas.microsoft.com/office/drawing/2010/main"/>
                      </a:ext>
                    </a:extLst>
                  </a:blip>
                  <a:srcRect l="7458" t="6544" r="11470" b="5234"/>
                  <a:stretch>
                    <a:fillRect/>
                  </a:stretch>
                </p:blipFill>
                <p:spPr>
                  <a:xfrm>
                    <a:off x="523164" y="3107052"/>
                    <a:ext cx="892928" cy="1419088"/>
                  </a:xfrm>
                  <a:custGeom>
                    <a:avLst/>
                    <a:gdLst/>
                    <a:ahLst/>
                    <a:cxnLst>
                      <a:cxn ang="0">
                        <a:pos x="wd2" y="hd2"/>
                      </a:cxn>
                      <a:cxn ang="5400000">
                        <a:pos x="wd2" y="hd2"/>
                      </a:cxn>
                      <a:cxn ang="10800000">
                        <a:pos x="wd2" y="hd2"/>
                      </a:cxn>
                      <a:cxn ang="16200000">
                        <a:pos x="wd2" y="hd2"/>
                      </a:cxn>
                    </a:cxnLst>
                    <a:rect l="0" t="0" r="r" b="b"/>
                    <a:pathLst>
                      <a:path w="21554" h="21597" extrusionOk="0">
                        <a:moveTo>
                          <a:pt x="8745" y="1"/>
                        </a:moveTo>
                        <a:cubicBezTo>
                          <a:pt x="7981" y="-3"/>
                          <a:pt x="7320" y="4"/>
                          <a:pt x="6900" y="28"/>
                        </a:cubicBezTo>
                        <a:cubicBezTo>
                          <a:pt x="5802" y="90"/>
                          <a:pt x="5727" y="152"/>
                          <a:pt x="5865" y="871"/>
                        </a:cubicBezTo>
                        <a:cubicBezTo>
                          <a:pt x="5917" y="1139"/>
                          <a:pt x="5984" y="1497"/>
                          <a:pt x="6016" y="1665"/>
                        </a:cubicBezTo>
                        <a:cubicBezTo>
                          <a:pt x="6048" y="1833"/>
                          <a:pt x="6096" y="2079"/>
                          <a:pt x="6124" y="2213"/>
                        </a:cubicBezTo>
                        <a:cubicBezTo>
                          <a:pt x="6207" y="2610"/>
                          <a:pt x="6289" y="3040"/>
                          <a:pt x="6365" y="3493"/>
                        </a:cubicBezTo>
                        <a:cubicBezTo>
                          <a:pt x="6499" y="4285"/>
                          <a:pt x="6367" y="4224"/>
                          <a:pt x="8051" y="4259"/>
                        </a:cubicBezTo>
                        <a:lnTo>
                          <a:pt x="9512" y="4290"/>
                        </a:lnTo>
                        <a:lnTo>
                          <a:pt x="9512" y="4471"/>
                        </a:lnTo>
                        <a:lnTo>
                          <a:pt x="9512" y="4655"/>
                        </a:lnTo>
                        <a:lnTo>
                          <a:pt x="7986" y="4705"/>
                        </a:lnTo>
                        <a:cubicBezTo>
                          <a:pt x="6797" y="4744"/>
                          <a:pt x="6430" y="4775"/>
                          <a:pt x="6327" y="4850"/>
                        </a:cubicBezTo>
                        <a:cubicBezTo>
                          <a:pt x="6124" y="4998"/>
                          <a:pt x="6328" y="5135"/>
                          <a:pt x="6861" y="5208"/>
                        </a:cubicBezTo>
                        <a:lnTo>
                          <a:pt x="7335" y="5271"/>
                        </a:lnTo>
                        <a:lnTo>
                          <a:pt x="7365" y="5848"/>
                        </a:lnTo>
                        <a:cubicBezTo>
                          <a:pt x="7386" y="6215"/>
                          <a:pt x="7350" y="6475"/>
                          <a:pt x="7266" y="6562"/>
                        </a:cubicBezTo>
                        <a:cubicBezTo>
                          <a:pt x="7164" y="6670"/>
                          <a:pt x="7160" y="6731"/>
                          <a:pt x="7262" y="6838"/>
                        </a:cubicBezTo>
                        <a:cubicBezTo>
                          <a:pt x="7351" y="6932"/>
                          <a:pt x="7386" y="7265"/>
                          <a:pt x="7365" y="7891"/>
                        </a:cubicBezTo>
                        <a:cubicBezTo>
                          <a:pt x="7336" y="8779"/>
                          <a:pt x="7324" y="8807"/>
                          <a:pt x="7094" y="8825"/>
                        </a:cubicBezTo>
                        <a:lnTo>
                          <a:pt x="6857" y="8844"/>
                        </a:lnTo>
                        <a:lnTo>
                          <a:pt x="7124" y="9064"/>
                        </a:lnTo>
                        <a:cubicBezTo>
                          <a:pt x="7389" y="9283"/>
                          <a:pt x="7390" y="9293"/>
                          <a:pt x="7361" y="10571"/>
                        </a:cubicBezTo>
                        <a:cubicBezTo>
                          <a:pt x="7332" y="11854"/>
                          <a:pt x="7334" y="11860"/>
                          <a:pt x="7090" y="11880"/>
                        </a:cubicBezTo>
                        <a:cubicBezTo>
                          <a:pt x="6752" y="11907"/>
                          <a:pt x="6767" y="12125"/>
                          <a:pt x="7120" y="12283"/>
                        </a:cubicBezTo>
                        <a:lnTo>
                          <a:pt x="7396" y="12409"/>
                        </a:lnTo>
                        <a:lnTo>
                          <a:pt x="7439" y="14116"/>
                        </a:lnTo>
                        <a:cubicBezTo>
                          <a:pt x="7466" y="15214"/>
                          <a:pt x="7441" y="15853"/>
                          <a:pt x="7370" y="15900"/>
                        </a:cubicBezTo>
                        <a:cubicBezTo>
                          <a:pt x="7197" y="16017"/>
                          <a:pt x="6387" y="16058"/>
                          <a:pt x="5857" y="15978"/>
                        </a:cubicBezTo>
                        <a:cubicBezTo>
                          <a:pt x="5423" y="15912"/>
                          <a:pt x="4749" y="15857"/>
                          <a:pt x="3232" y="15758"/>
                        </a:cubicBezTo>
                        <a:cubicBezTo>
                          <a:pt x="2878" y="15735"/>
                          <a:pt x="2623" y="15756"/>
                          <a:pt x="2374" y="15828"/>
                        </a:cubicBezTo>
                        <a:lnTo>
                          <a:pt x="2021" y="15929"/>
                        </a:lnTo>
                        <a:lnTo>
                          <a:pt x="2077" y="16321"/>
                        </a:lnTo>
                        <a:cubicBezTo>
                          <a:pt x="2138" y="16744"/>
                          <a:pt x="2094" y="16791"/>
                          <a:pt x="1560" y="16862"/>
                        </a:cubicBezTo>
                        <a:cubicBezTo>
                          <a:pt x="1123" y="16919"/>
                          <a:pt x="665" y="17173"/>
                          <a:pt x="512" y="17441"/>
                        </a:cubicBezTo>
                        <a:cubicBezTo>
                          <a:pt x="444" y="17562"/>
                          <a:pt x="283" y="17707"/>
                          <a:pt x="155" y="17765"/>
                        </a:cubicBezTo>
                        <a:cubicBezTo>
                          <a:pt x="-40" y="17853"/>
                          <a:pt x="-46" y="17870"/>
                          <a:pt x="107" y="17871"/>
                        </a:cubicBezTo>
                        <a:cubicBezTo>
                          <a:pt x="208" y="17872"/>
                          <a:pt x="398" y="17958"/>
                          <a:pt x="530" y="18062"/>
                        </a:cubicBezTo>
                        <a:cubicBezTo>
                          <a:pt x="925" y="18373"/>
                          <a:pt x="1588" y="18605"/>
                          <a:pt x="2077" y="18605"/>
                        </a:cubicBezTo>
                        <a:cubicBezTo>
                          <a:pt x="2933" y="18605"/>
                          <a:pt x="3609" y="18212"/>
                          <a:pt x="3577" y="17733"/>
                        </a:cubicBezTo>
                        <a:cubicBezTo>
                          <a:pt x="3567" y="17591"/>
                          <a:pt x="3549" y="17339"/>
                          <a:pt x="3538" y="17171"/>
                        </a:cubicBezTo>
                        <a:lnTo>
                          <a:pt x="3521" y="16866"/>
                        </a:lnTo>
                        <a:lnTo>
                          <a:pt x="3939" y="16878"/>
                        </a:lnTo>
                        <a:cubicBezTo>
                          <a:pt x="4596" y="16901"/>
                          <a:pt x="5888" y="17284"/>
                          <a:pt x="6572" y="17658"/>
                        </a:cubicBezTo>
                        <a:cubicBezTo>
                          <a:pt x="7313" y="18064"/>
                          <a:pt x="7576" y="18382"/>
                          <a:pt x="7624" y="18938"/>
                        </a:cubicBezTo>
                        <a:lnTo>
                          <a:pt x="7658" y="19363"/>
                        </a:lnTo>
                        <a:lnTo>
                          <a:pt x="7318" y="19402"/>
                        </a:lnTo>
                        <a:cubicBezTo>
                          <a:pt x="6547" y="19490"/>
                          <a:pt x="5908" y="19857"/>
                          <a:pt x="5710" y="20327"/>
                        </a:cubicBezTo>
                        <a:cubicBezTo>
                          <a:pt x="5672" y="20418"/>
                          <a:pt x="5545" y="20523"/>
                          <a:pt x="5426" y="20559"/>
                        </a:cubicBezTo>
                        <a:cubicBezTo>
                          <a:pt x="5173" y="20635"/>
                          <a:pt x="5136" y="20742"/>
                          <a:pt x="5365" y="20742"/>
                        </a:cubicBezTo>
                        <a:cubicBezTo>
                          <a:pt x="5453" y="20742"/>
                          <a:pt x="5664" y="20840"/>
                          <a:pt x="5831" y="20959"/>
                        </a:cubicBezTo>
                        <a:cubicBezTo>
                          <a:pt x="5998" y="21079"/>
                          <a:pt x="6404" y="21271"/>
                          <a:pt x="6732" y="21387"/>
                        </a:cubicBezTo>
                        <a:cubicBezTo>
                          <a:pt x="7060" y="21503"/>
                          <a:pt x="7464" y="21597"/>
                          <a:pt x="7633" y="21597"/>
                        </a:cubicBezTo>
                        <a:cubicBezTo>
                          <a:pt x="8775" y="21597"/>
                          <a:pt x="9789" y="20800"/>
                          <a:pt x="9469" y="20153"/>
                        </a:cubicBezTo>
                        <a:cubicBezTo>
                          <a:pt x="9295" y="19803"/>
                          <a:pt x="9319" y="19396"/>
                          <a:pt x="9525" y="19269"/>
                        </a:cubicBezTo>
                        <a:cubicBezTo>
                          <a:pt x="9659" y="19186"/>
                          <a:pt x="9701" y="19045"/>
                          <a:pt x="9688" y="18690"/>
                        </a:cubicBezTo>
                        <a:cubicBezTo>
                          <a:pt x="9680" y="18432"/>
                          <a:pt x="9645" y="18200"/>
                          <a:pt x="9615" y="18173"/>
                        </a:cubicBezTo>
                        <a:cubicBezTo>
                          <a:pt x="9519" y="18086"/>
                          <a:pt x="9762" y="18050"/>
                          <a:pt x="11283" y="17927"/>
                        </a:cubicBezTo>
                        <a:cubicBezTo>
                          <a:pt x="12108" y="17859"/>
                          <a:pt x="13744" y="17698"/>
                          <a:pt x="14921" y="17567"/>
                        </a:cubicBezTo>
                        <a:lnTo>
                          <a:pt x="17063" y="17328"/>
                        </a:lnTo>
                        <a:lnTo>
                          <a:pt x="18334" y="17622"/>
                        </a:lnTo>
                        <a:cubicBezTo>
                          <a:pt x="19836" y="17970"/>
                          <a:pt x="19970" y="18024"/>
                          <a:pt x="19528" y="18115"/>
                        </a:cubicBezTo>
                        <a:cubicBezTo>
                          <a:pt x="18754" y="18273"/>
                          <a:pt x="18590" y="18326"/>
                          <a:pt x="18339" y="18494"/>
                        </a:cubicBezTo>
                        <a:cubicBezTo>
                          <a:pt x="18192" y="18592"/>
                          <a:pt x="18017" y="18784"/>
                          <a:pt x="17951" y="18921"/>
                        </a:cubicBezTo>
                        <a:cubicBezTo>
                          <a:pt x="17885" y="19059"/>
                          <a:pt x="17780" y="19216"/>
                          <a:pt x="17718" y="19272"/>
                        </a:cubicBezTo>
                        <a:cubicBezTo>
                          <a:pt x="17553" y="19420"/>
                          <a:pt x="18187" y="19796"/>
                          <a:pt x="18985" y="20023"/>
                        </a:cubicBezTo>
                        <a:cubicBezTo>
                          <a:pt x="19570" y="20189"/>
                          <a:pt x="19669" y="20198"/>
                          <a:pt x="20041" y="20136"/>
                        </a:cubicBezTo>
                        <a:cubicBezTo>
                          <a:pt x="20723" y="20022"/>
                          <a:pt x="21359" y="19467"/>
                          <a:pt x="21274" y="19061"/>
                        </a:cubicBezTo>
                        <a:cubicBezTo>
                          <a:pt x="21260" y="18995"/>
                          <a:pt x="21210" y="18771"/>
                          <a:pt x="21166" y="18564"/>
                        </a:cubicBezTo>
                        <a:cubicBezTo>
                          <a:pt x="21096" y="18232"/>
                          <a:pt x="21116" y="18167"/>
                          <a:pt x="21321" y="18021"/>
                        </a:cubicBezTo>
                        <a:cubicBezTo>
                          <a:pt x="21499" y="17894"/>
                          <a:pt x="21554" y="17770"/>
                          <a:pt x="21554" y="17494"/>
                        </a:cubicBezTo>
                        <a:lnTo>
                          <a:pt x="21554" y="17134"/>
                        </a:lnTo>
                        <a:lnTo>
                          <a:pt x="21089" y="17016"/>
                        </a:lnTo>
                        <a:cubicBezTo>
                          <a:pt x="20834" y="16951"/>
                          <a:pt x="20524" y="16899"/>
                          <a:pt x="20399" y="16898"/>
                        </a:cubicBezTo>
                        <a:cubicBezTo>
                          <a:pt x="20274" y="16897"/>
                          <a:pt x="19835" y="16804"/>
                          <a:pt x="19421" y="16693"/>
                        </a:cubicBezTo>
                        <a:cubicBezTo>
                          <a:pt x="19006" y="16581"/>
                          <a:pt x="18249" y="16383"/>
                          <a:pt x="17740" y="16253"/>
                        </a:cubicBezTo>
                        <a:cubicBezTo>
                          <a:pt x="17230" y="16123"/>
                          <a:pt x="16754" y="15992"/>
                          <a:pt x="16679" y="15961"/>
                        </a:cubicBezTo>
                        <a:cubicBezTo>
                          <a:pt x="16577" y="15918"/>
                          <a:pt x="16558" y="15638"/>
                          <a:pt x="16602" y="14797"/>
                        </a:cubicBezTo>
                        <a:cubicBezTo>
                          <a:pt x="16633" y="14188"/>
                          <a:pt x="16673" y="13362"/>
                          <a:pt x="16692" y="12959"/>
                        </a:cubicBezTo>
                        <a:cubicBezTo>
                          <a:pt x="16726" y="12265"/>
                          <a:pt x="16738" y="12224"/>
                          <a:pt x="16959" y="12206"/>
                        </a:cubicBezTo>
                        <a:cubicBezTo>
                          <a:pt x="17275" y="12179"/>
                          <a:pt x="17272" y="11939"/>
                          <a:pt x="16955" y="11858"/>
                        </a:cubicBezTo>
                        <a:lnTo>
                          <a:pt x="16718" y="11798"/>
                        </a:lnTo>
                        <a:lnTo>
                          <a:pt x="16740" y="8533"/>
                        </a:lnTo>
                        <a:lnTo>
                          <a:pt x="16761" y="5266"/>
                        </a:lnTo>
                        <a:lnTo>
                          <a:pt x="17059" y="5213"/>
                        </a:lnTo>
                        <a:cubicBezTo>
                          <a:pt x="17222" y="5183"/>
                          <a:pt x="17419" y="5149"/>
                          <a:pt x="17494" y="5138"/>
                        </a:cubicBezTo>
                        <a:cubicBezTo>
                          <a:pt x="17684" y="5109"/>
                          <a:pt x="17666" y="4901"/>
                          <a:pt x="17464" y="4807"/>
                        </a:cubicBezTo>
                        <a:cubicBezTo>
                          <a:pt x="17340" y="4749"/>
                          <a:pt x="16503" y="4720"/>
                          <a:pt x="14274" y="4698"/>
                        </a:cubicBezTo>
                        <a:cubicBezTo>
                          <a:pt x="12614" y="4682"/>
                          <a:pt x="11142" y="4645"/>
                          <a:pt x="11003" y="4616"/>
                        </a:cubicBezTo>
                        <a:cubicBezTo>
                          <a:pt x="10823" y="4578"/>
                          <a:pt x="10758" y="4523"/>
                          <a:pt x="10783" y="4425"/>
                        </a:cubicBezTo>
                        <a:cubicBezTo>
                          <a:pt x="10817" y="4290"/>
                          <a:pt x="10855" y="4288"/>
                          <a:pt x="13016" y="4235"/>
                        </a:cubicBezTo>
                        <a:cubicBezTo>
                          <a:pt x="15171" y="4181"/>
                          <a:pt x="15216" y="4179"/>
                          <a:pt x="15352" y="4037"/>
                        </a:cubicBezTo>
                        <a:cubicBezTo>
                          <a:pt x="15467" y="3916"/>
                          <a:pt x="15460" y="3835"/>
                          <a:pt x="15313" y="3571"/>
                        </a:cubicBezTo>
                        <a:cubicBezTo>
                          <a:pt x="15135" y="3250"/>
                          <a:pt x="15080" y="3044"/>
                          <a:pt x="14697" y="1247"/>
                        </a:cubicBezTo>
                        <a:cubicBezTo>
                          <a:pt x="14583" y="716"/>
                          <a:pt x="14465" y="267"/>
                          <a:pt x="14434" y="250"/>
                        </a:cubicBezTo>
                        <a:cubicBezTo>
                          <a:pt x="14229" y="135"/>
                          <a:pt x="11036" y="15"/>
                          <a:pt x="8745" y="1"/>
                        </a:cubicBezTo>
                        <a:close/>
                      </a:path>
                    </a:pathLst>
                  </a:custGeom>
                  <a:ln w="12700" cap="flat">
                    <a:noFill/>
                    <a:miter lim="400000"/>
                  </a:ln>
                  <a:effectLst>
                    <a:outerShdw blurRad="76200" dist="25400" dir="2700000" rotWithShape="0">
                      <a:srgbClr val="002452">
                        <a:alpha val="59999"/>
                      </a:srgbClr>
                    </a:outerShdw>
                  </a:effectLst>
                </p:spPr>
              </p:pic>
              <p:sp>
                <p:nvSpPr>
                  <p:cNvPr id="81" name="TextBox 17"/>
                  <p:cNvSpPr txBox="1">
                    <a:spLocks noChangeArrowheads="1"/>
                  </p:cNvSpPr>
                  <p:nvPr/>
                </p:nvSpPr>
                <p:spPr bwMode="auto">
                  <a:xfrm>
                    <a:off x="330376" y="4529399"/>
                    <a:ext cx="1298063"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Ventilator</a:t>
                    </a:r>
                    <a:endParaRPr lang="de-DE" sz="800" b="1" kern="0" spc="100">
                      <a:solidFill>
                        <a:prstClr val="black">
                          <a:lumMod val="50000"/>
                          <a:lumOff val="50000"/>
                        </a:prstClr>
                      </a:solidFill>
                      <a:latin typeface="Arial" pitchFamily="34" charset="0"/>
                      <a:sym typeface="Helvetica"/>
                    </a:endParaRPr>
                  </a:p>
                </p:txBody>
              </p:sp>
            </p:grpSp>
            <p:sp>
              <p:nvSpPr>
                <p:cNvPr id="82" name="TextBox 17"/>
                <p:cNvSpPr txBox="1">
                  <a:spLocks noChangeArrowheads="1"/>
                </p:cNvSpPr>
                <p:nvPr/>
              </p:nvSpPr>
              <p:spPr bwMode="auto">
                <a:xfrm>
                  <a:off x="4190878" y="4971528"/>
                  <a:ext cx="959902"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Data/</a:t>
                  </a:r>
                  <a:r>
                    <a:rPr lang="de-DE" sz="800" b="1" kern="0" spc="100" err="1" smtClean="0">
                      <a:solidFill>
                        <a:prstClr val="black">
                          <a:lumMod val="50000"/>
                          <a:lumOff val="50000"/>
                        </a:prstClr>
                      </a:solidFill>
                      <a:latin typeface="Arial" pitchFamily="34" charset="0"/>
                      <a:sym typeface="Helvetica"/>
                    </a:rPr>
                    <a:t>events</a:t>
                  </a:r>
                  <a:endParaRPr lang="de-DE" sz="800" b="1" kern="0" spc="100">
                    <a:solidFill>
                      <a:prstClr val="black">
                        <a:lumMod val="50000"/>
                        <a:lumOff val="50000"/>
                      </a:prstClr>
                    </a:solidFill>
                    <a:latin typeface="Arial" pitchFamily="34" charset="0"/>
                    <a:sym typeface="Helvetica"/>
                  </a:endParaRPr>
                </a:p>
              </p:txBody>
            </p:sp>
            <p:sp>
              <p:nvSpPr>
                <p:cNvPr id="88" name="Right Arrow 2060"/>
                <p:cNvSpPr/>
                <p:nvPr/>
              </p:nvSpPr>
              <p:spPr>
                <a:xfrm>
                  <a:off x="4035839" y="4971529"/>
                  <a:ext cx="1145154" cy="49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0">
                    <a:lnSpc>
                      <a:spcPct val="110000"/>
                    </a:lnSpc>
                  </a:pPr>
                  <a:endParaRPr lang="de-DE" sz="3200" b="1" kern="0" spc="100">
                    <a:solidFill>
                      <a:srgbClr val="FFFFFF"/>
                    </a:solidFill>
                    <a:sym typeface="Helvetica"/>
                  </a:endParaRPr>
                </a:p>
              </p:txBody>
            </p:sp>
            <p:grpSp>
              <p:nvGrpSpPr>
                <p:cNvPr id="12" name="Group 11"/>
                <p:cNvGrpSpPr/>
                <p:nvPr/>
              </p:nvGrpSpPr>
              <p:grpSpPr>
                <a:xfrm>
                  <a:off x="2917163" y="4785881"/>
                  <a:ext cx="1298063" cy="705072"/>
                  <a:chOff x="3629348" y="5896830"/>
                  <a:chExt cx="1298063" cy="705072"/>
                </a:xfrm>
              </p:grpSpPr>
              <p:sp>
                <p:nvSpPr>
                  <p:cNvPr id="94" name="TextBox 17"/>
                  <p:cNvSpPr txBox="1">
                    <a:spLocks noChangeArrowheads="1"/>
                  </p:cNvSpPr>
                  <p:nvPr/>
                </p:nvSpPr>
                <p:spPr bwMode="auto">
                  <a:xfrm>
                    <a:off x="3629348" y="6374147"/>
                    <a:ext cx="1298063"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Other </a:t>
                    </a:r>
                    <a:r>
                      <a:rPr lang="de-DE" sz="800" b="1" kern="0" spc="100" err="1" smtClean="0">
                        <a:solidFill>
                          <a:prstClr val="black">
                            <a:lumMod val="50000"/>
                            <a:lumOff val="50000"/>
                          </a:prstClr>
                        </a:solidFill>
                        <a:latin typeface="Arial" pitchFamily="34" charset="0"/>
                        <a:sym typeface="Helvetica"/>
                      </a:rPr>
                      <a:t>devices</a:t>
                    </a:r>
                    <a:endParaRPr lang="de-DE" sz="800" b="1" kern="0" spc="100">
                      <a:solidFill>
                        <a:prstClr val="black">
                          <a:lumMod val="50000"/>
                          <a:lumOff val="50000"/>
                        </a:prstClr>
                      </a:solidFill>
                      <a:latin typeface="Arial" pitchFamily="34" charset="0"/>
                      <a:sym typeface="Helvetica"/>
                    </a:endParaRPr>
                  </a:p>
                </p:txBody>
              </p:sp>
              <p:pic>
                <p:nvPicPr>
                  <p:cNvPr id="11" name="Picture 10"/>
                  <p:cNvPicPr>
                    <a:picLocks noChangeAspect="1"/>
                  </p:cNvPicPr>
                  <p:nvPr/>
                </p:nvPicPr>
                <p:blipFill rotWithShape="1">
                  <a:blip r:embed="rId8"/>
                  <a:srcRect l="8211" t="4593" r="4988" b="1451"/>
                  <a:stretch/>
                </p:blipFill>
                <p:spPr>
                  <a:xfrm>
                    <a:off x="3946314" y="5896830"/>
                    <a:ext cx="722707" cy="500707"/>
                  </a:xfrm>
                  <a:prstGeom prst="rect">
                    <a:avLst/>
                  </a:prstGeom>
                </p:spPr>
              </p:pic>
            </p:grpSp>
          </p:grpSp>
        </p:grpSp>
        <p:sp>
          <p:nvSpPr>
            <p:cNvPr id="20" name="Rectangle 19"/>
            <p:cNvSpPr/>
            <p:nvPr/>
          </p:nvSpPr>
          <p:spPr>
            <a:xfrm>
              <a:off x="9320077" y="1613969"/>
              <a:ext cx="1203754" cy="1127663"/>
            </a:xfrm>
            <a:prstGeom prst="rect">
              <a:avLst/>
            </a:prstGeom>
            <a:solidFill>
              <a:schemeClr val="bg1"/>
            </a:solidFill>
            <a:ln w="25400" cap="rnd">
              <a:noFill/>
              <a:custDash>
                <a:ds d="100000" sp="200000"/>
              </a:custDash>
              <a:round/>
            </a:ln>
          </p:spPr>
          <p:txBody>
            <a:bodyPr lIns="0" tIns="0" rIns="0" bIns="0" rtlCol="0" anchor="ctr"/>
            <a:lstStyle/>
            <a:p>
              <a:pPr algn="ctr" defTabSz="457200" hangingPunct="0">
                <a:lnSpc>
                  <a:spcPct val="110000"/>
                </a:lnSpc>
              </a:pPr>
              <a:endParaRPr lang="en-US" sz="1200" b="1" kern="0" spc="100">
                <a:solidFill>
                  <a:srgbClr val="FFFFFF"/>
                </a:solidFill>
                <a:cs typeface="Arial"/>
                <a:sym typeface="Helvetica"/>
              </a:endParaRPr>
            </a:p>
          </p:txBody>
        </p:sp>
      </p:grpSp>
      <p:grpSp>
        <p:nvGrpSpPr>
          <p:cNvPr id="18" name="Group 17"/>
          <p:cNvGrpSpPr/>
          <p:nvPr/>
        </p:nvGrpSpPr>
        <p:grpSpPr>
          <a:xfrm>
            <a:off x="807729" y="663583"/>
            <a:ext cx="9817183" cy="2260910"/>
            <a:chOff x="709147" y="556251"/>
            <a:chExt cx="9817183" cy="2260910"/>
          </a:xfrm>
        </p:grpSpPr>
        <p:grpSp>
          <p:nvGrpSpPr>
            <p:cNvPr id="5" name="Group 4"/>
            <p:cNvGrpSpPr/>
            <p:nvPr/>
          </p:nvGrpSpPr>
          <p:grpSpPr>
            <a:xfrm>
              <a:off x="709147" y="1890813"/>
              <a:ext cx="1390664" cy="889217"/>
              <a:chOff x="709147" y="1890813"/>
              <a:chExt cx="1390664" cy="889217"/>
            </a:xfrm>
          </p:grpSpPr>
          <p:pic>
            <p:nvPicPr>
              <p:cNvPr id="24" name="Picture 26" descr="C:\Eigene Dokumente\__ Projekte\__ A - K\Kiel Uni\B650 2.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30909"/>
              <a:stretch/>
            </p:blipFill>
            <p:spPr bwMode="auto">
              <a:xfrm>
                <a:off x="709147" y="1890813"/>
                <a:ext cx="1081956" cy="72072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17"/>
              <p:cNvSpPr txBox="1">
                <a:spLocks noChangeArrowheads="1"/>
              </p:cNvSpPr>
              <p:nvPr/>
            </p:nvSpPr>
            <p:spPr bwMode="auto">
              <a:xfrm>
                <a:off x="794976" y="2552275"/>
                <a:ext cx="1304835"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eaLnBrk="1" hangingPunct="1">
                  <a:lnSpc>
                    <a:spcPct val="110000"/>
                  </a:lnSpc>
                </a:pPr>
                <a:r>
                  <a:rPr lang="de-DE" sz="800" b="1" kern="0" spc="100" smtClean="0">
                    <a:solidFill>
                      <a:prstClr val="black">
                        <a:lumMod val="50000"/>
                        <a:lumOff val="50000"/>
                      </a:prstClr>
                    </a:solidFill>
                    <a:latin typeface="Arial" pitchFamily="34" charset="0"/>
                    <a:sym typeface="Helvetica"/>
                  </a:rPr>
                  <a:t>Patient Monitor</a:t>
                </a:r>
                <a:endParaRPr lang="de-DE" sz="800" b="1" kern="0" spc="100">
                  <a:solidFill>
                    <a:prstClr val="black">
                      <a:lumMod val="50000"/>
                      <a:lumOff val="50000"/>
                    </a:prstClr>
                  </a:solidFill>
                  <a:latin typeface="Arial" pitchFamily="34" charset="0"/>
                  <a:sym typeface="Helvetica"/>
                </a:endParaRPr>
              </a:p>
            </p:txBody>
          </p:sp>
        </p:grpSp>
        <p:grpSp>
          <p:nvGrpSpPr>
            <p:cNvPr id="17" name="Group 16"/>
            <p:cNvGrpSpPr/>
            <p:nvPr/>
          </p:nvGrpSpPr>
          <p:grpSpPr>
            <a:xfrm>
              <a:off x="6070640" y="556251"/>
              <a:ext cx="4455690" cy="2260910"/>
              <a:chOff x="6070640" y="556251"/>
              <a:chExt cx="4455690" cy="2260910"/>
            </a:xfrm>
          </p:grpSpPr>
          <p:grpSp>
            <p:nvGrpSpPr>
              <p:cNvPr id="142" name="Group 141"/>
              <p:cNvGrpSpPr/>
              <p:nvPr/>
            </p:nvGrpSpPr>
            <p:grpSpPr>
              <a:xfrm>
                <a:off x="6966059" y="2070192"/>
                <a:ext cx="1392810" cy="746969"/>
                <a:chOff x="6573944" y="4908400"/>
                <a:chExt cx="1392810" cy="746969"/>
              </a:xfrm>
            </p:grpSpPr>
            <p:pic>
              <p:nvPicPr>
                <p:cNvPr id="144" name="Picture 20" descr="C:\Eigene Dokumente\__ Projekte\__ A - K\Kiel Uni\UCM.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68830" y="4908400"/>
                  <a:ext cx="777561" cy="258652"/>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7"/>
                <p:cNvSpPr txBox="1">
                  <a:spLocks noChangeArrowheads="1"/>
                </p:cNvSpPr>
                <p:nvPr/>
              </p:nvSpPr>
              <p:spPr bwMode="auto">
                <a:xfrm>
                  <a:off x="6573944" y="5156771"/>
                  <a:ext cx="139281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a:solidFill>
                        <a:prstClr val="black">
                          <a:lumMod val="50000"/>
                          <a:lumOff val="50000"/>
                        </a:prstClr>
                      </a:solidFill>
                      <a:latin typeface="Arial" pitchFamily="34" charset="0"/>
                      <a:sym typeface="Helvetica"/>
                    </a:rPr>
                    <a:t>Ascom </a:t>
                  </a:r>
                  <a:r>
                    <a:rPr lang="de-DE" sz="800" b="1" kern="0" spc="100" err="1">
                      <a:solidFill>
                        <a:prstClr val="black">
                          <a:lumMod val="50000"/>
                          <a:lumOff val="50000"/>
                        </a:prstClr>
                      </a:solidFill>
                      <a:latin typeface="Arial" pitchFamily="34" charset="0"/>
                      <a:sym typeface="Helvetica"/>
                    </a:rPr>
                    <a:t>Unite</a:t>
                  </a:r>
                  <a:r>
                    <a:rPr lang="de-DE" sz="800" b="1" kern="0" spc="100">
                      <a:solidFill>
                        <a:prstClr val="black">
                          <a:lumMod val="50000"/>
                          <a:lumOff val="50000"/>
                        </a:prstClr>
                      </a:solidFill>
                      <a:latin typeface="Arial" pitchFamily="34" charset="0"/>
                      <a:sym typeface="Helvetica"/>
                    </a:rPr>
                    <a:t> </a:t>
                  </a:r>
                  <a:endParaRPr lang="de-DE" sz="800" b="1" kern="0" spc="100" smtClean="0">
                    <a:solidFill>
                      <a:prstClr val="black">
                        <a:lumMod val="50000"/>
                        <a:lumOff val="50000"/>
                      </a:prstClr>
                    </a:solidFill>
                    <a:latin typeface="Arial" pitchFamily="34" charset="0"/>
                    <a:sym typeface="Helvetica"/>
                  </a:endParaRPr>
                </a:p>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Connectivity Manager</a:t>
                  </a:r>
                  <a:endParaRPr lang="de-DE" sz="800" b="1" kern="0" spc="100">
                    <a:solidFill>
                      <a:prstClr val="black">
                        <a:lumMod val="50000"/>
                        <a:lumOff val="50000"/>
                      </a:prstClr>
                    </a:solidFill>
                    <a:latin typeface="Arial" pitchFamily="34" charset="0"/>
                    <a:sym typeface="Helvetica"/>
                  </a:endParaRPr>
                </a:p>
              </p:txBody>
            </p:sp>
          </p:grpSp>
          <p:sp>
            <p:nvSpPr>
              <p:cNvPr id="6" name="Right Arrow 5"/>
              <p:cNvSpPr/>
              <p:nvPr/>
            </p:nvSpPr>
            <p:spPr>
              <a:xfrm>
                <a:off x="6070640" y="2097623"/>
                <a:ext cx="1065796" cy="139789"/>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10000"/>
                  </a:lnSpc>
                </a:pPr>
                <a:endParaRPr lang="en-US" b="1" kern="0" spc="100">
                  <a:solidFill>
                    <a:prstClr val="white"/>
                  </a:solidFill>
                  <a:sym typeface="Helvetica"/>
                </a:endParaRPr>
              </a:p>
            </p:txBody>
          </p:sp>
          <p:sp>
            <p:nvSpPr>
              <p:cNvPr id="84" name="Right Arrow 83"/>
              <p:cNvSpPr/>
              <p:nvPr/>
            </p:nvSpPr>
            <p:spPr>
              <a:xfrm>
                <a:off x="8252700" y="2097623"/>
                <a:ext cx="1065796" cy="139789"/>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0">
                  <a:lnSpc>
                    <a:spcPct val="110000"/>
                  </a:lnSpc>
                </a:pPr>
                <a:endParaRPr lang="en-US" b="1" kern="0" spc="100">
                  <a:solidFill>
                    <a:prstClr val="white"/>
                  </a:solidFill>
                  <a:sym typeface="Helvetica"/>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57457" y="556251"/>
                <a:ext cx="479203" cy="1134630"/>
              </a:xfrm>
              <a:prstGeom prst="rect">
                <a:avLst/>
              </a:prstGeom>
            </p:spPr>
          </p:pic>
          <p:cxnSp>
            <p:nvCxnSpPr>
              <p:cNvPr id="29" name="Elbow Connector 28"/>
              <p:cNvCxnSpPr>
                <a:stCxn id="144" idx="0"/>
                <a:endCxn id="2" idx="1"/>
              </p:cNvCxnSpPr>
              <p:nvPr/>
            </p:nvCxnSpPr>
            <p:spPr>
              <a:xfrm rot="5400000" flipH="1" flipV="1">
                <a:off x="8030278" y="743014"/>
                <a:ext cx="946626" cy="1707731"/>
              </a:xfrm>
              <a:prstGeom prst="bentConnector2">
                <a:avLst/>
              </a:prstGeom>
              <a:ln w="69850" cmpd="sng">
                <a:solidFill>
                  <a:schemeClr val="tx1"/>
                </a:solidFill>
                <a:headEnd type="none" w="med" len="sm"/>
                <a:tailEnd type="triangle" w="sm" len="sm"/>
              </a:ln>
            </p:spPr>
            <p:style>
              <a:lnRef idx="1">
                <a:schemeClr val="accent1"/>
              </a:lnRef>
              <a:fillRef idx="0">
                <a:schemeClr val="accent1"/>
              </a:fillRef>
              <a:effectRef idx="0">
                <a:schemeClr val="accent1"/>
              </a:effectRef>
              <a:fontRef idx="minor">
                <a:schemeClr val="tx1"/>
              </a:fontRef>
            </p:style>
          </p:cxnSp>
          <p:sp>
            <p:nvSpPr>
              <p:cNvPr id="213" name="TextBox 17"/>
              <p:cNvSpPr txBox="1">
                <a:spLocks noChangeArrowheads="1"/>
              </p:cNvSpPr>
              <p:nvPr/>
            </p:nvSpPr>
            <p:spPr bwMode="auto">
              <a:xfrm>
                <a:off x="8292992" y="2150153"/>
                <a:ext cx="932811"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Events</a:t>
                </a:r>
                <a:endParaRPr lang="de-DE" sz="800" b="1" kern="0" spc="100">
                  <a:solidFill>
                    <a:prstClr val="black">
                      <a:lumMod val="50000"/>
                      <a:lumOff val="50000"/>
                    </a:prstClr>
                  </a:solidFill>
                  <a:latin typeface="Arial" pitchFamily="34" charset="0"/>
                  <a:sym typeface="Helvetica"/>
                </a:endParaRPr>
              </a:p>
            </p:txBody>
          </p:sp>
          <p:sp>
            <p:nvSpPr>
              <p:cNvPr id="214" name="TextBox 17"/>
              <p:cNvSpPr txBox="1">
                <a:spLocks noChangeArrowheads="1"/>
              </p:cNvSpPr>
              <p:nvPr/>
            </p:nvSpPr>
            <p:spPr bwMode="auto">
              <a:xfrm>
                <a:off x="8319192" y="1122387"/>
                <a:ext cx="932811"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Events</a:t>
                </a:r>
                <a:endParaRPr lang="de-DE" sz="800" b="1" kern="0" spc="100">
                  <a:solidFill>
                    <a:prstClr val="black">
                      <a:lumMod val="50000"/>
                      <a:lumOff val="50000"/>
                    </a:prstClr>
                  </a:solidFill>
                  <a:latin typeface="Arial" pitchFamily="34" charset="0"/>
                  <a:sym typeface="Helvetica"/>
                </a:endParaRPr>
              </a:p>
            </p:txBody>
          </p:sp>
          <p:pic>
            <p:nvPicPr>
              <p:cNvPr id="89" name="Picture 88"/>
              <p:cNvPicPr>
                <a:picLocks noChangeAspect="1"/>
              </p:cNvPicPr>
              <p:nvPr/>
            </p:nvPicPr>
            <p:blipFill rotWithShape="1">
              <a:blip r:embed="rId11" cstate="print">
                <a:extLst>
                  <a:ext uri="{28A0092B-C50C-407E-A947-70E740481C1C}">
                    <a14:useLocalDpi xmlns:a14="http://schemas.microsoft.com/office/drawing/2010/main"/>
                  </a:ext>
                </a:extLst>
              </a:blip>
              <a:srcRect r="32041" b="51080"/>
              <a:stretch/>
            </p:blipFill>
            <p:spPr>
              <a:xfrm>
                <a:off x="9351102" y="1724498"/>
                <a:ext cx="1175228" cy="960125"/>
              </a:xfrm>
              <a:prstGeom prst="rect">
                <a:avLst/>
              </a:prstGeom>
            </p:spPr>
          </p:pic>
        </p:grpSp>
      </p:grpSp>
      <p:cxnSp>
        <p:nvCxnSpPr>
          <p:cNvPr id="93" name="Elbow Connector 92"/>
          <p:cNvCxnSpPr>
            <a:stCxn id="24" idx="3"/>
          </p:cNvCxnSpPr>
          <p:nvPr/>
        </p:nvCxnSpPr>
        <p:spPr>
          <a:xfrm>
            <a:off x="1889685" y="2358506"/>
            <a:ext cx="3405575" cy="1058919"/>
          </a:xfrm>
          <a:prstGeom prst="bentConnector3">
            <a:avLst>
              <a:gd name="adj1" fmla="val 65705"/>
            </a:avLst>
          </a:prstGeom>
          <a:ln w="47625">
            <a:tailEnd type="triangle" w="sm" len="med"/>
          </a:ln>
        </p:spPr>
        <p:style>
          <a:lnRef idx="2">
            <a:schemeClr val="accent1">
              <a:shade val="50000"/>
            </a:schemeClr>
          </a:lnRef>
          <a:fillRef idx="1">
            <a:schemeClr val="accent1"/>
          </a:fillRef>
          <a:effectRef idx="0">
            <a:schemeClr val="accent1"/>
          </a:effectRef>
          <a:fontRef idx="minor">
            <a:schemeClr val="lt1"/>
          </a:fontRef>
        </p:style>
      </p:cxnSp>
      <p:sp>
        <p:nvSpPr>
          <p:cNvPr id="95" name="TextBox 17"/>
          <p:cNvSpPr txBox="1">
            <a:spLocks noChangeArrowheads="1"/>
          </p:cNvSpPr>
          <p:nvPr/>
        </p:nvSpPr>
        <p:spPr bwMode="auto">
          <a:xfrm>
            <a:off x="4054719" y="3421172"/>
            <a:ext cx="1281947" cy="2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algn="ctr" eaLnBrk="1" hangingPunct="1">
              <a:lnSpc>
                <a:spcPct val="110000"/>
              </a:lnSpc>
            </a:pPr>
            <a:r>
              <a:rPr lang="de-DE" sz="800" b="1" kern="0" spc="100" smtClean="0">
                <a:solidFill>
                  <a:prstClr val="black">
                    <a:lumMod val="50000"/>
                    <a:lumOff val="50000"/>
                  </a:prstClr>
                </a:solidFill>
                <a:latin typeface="Arial" pitchFamily="34" charset="0"/>
                <a:sym typeface="Helvetica"/>
              </a:rPr>
              <a:t>Data/</a:t>
            </a:r>
            <a:r>
              <a:rPr lang="de-DE" sz="800" b="1" kern="0" spc="100" err="1" smtClean="0">
                <a:solidFill>
                  <a:prstClr val="black">
                    <a:lumMod val="50000"/>
                    <a:lumOff val="50000"/>
                  </a:prstClr>
                </a:solidFill>
                <a:latin typeface="Arial" pitchFamily="34" charset="0"/>
                <a:sym typeface="Helvetica"/>
              </a:rPr>
              <a:t>events</a:t>
            </a:r>
            <a:endParaRPr lang="de-DE" sz="800" b="1" kern="0" spc="100">
              <a:solidFill>
                <a:prstClr val="black">
                  <a:lumMod val="50000"/>
                  <a:lumOff val="50000"/>
                </a:prstClr>
              </a:solidFill>
              <a:latin typeface="Arial" pitchFamily="34" charset="0"/>
              <a:sym typeface="Helvetica"/>
            </a:endParaRPr>
          </a:p>
        </p:txBody>
      </p:sp>
      <p:sp>
        <p:nvSpPr>
          <p:cNvPr id="96" name="TextBox 17"/>
          <p:cNvSpPr txBox="1">
            <a:spLocks noChangeArrowheads="1"/>
          </p:cNvSpPr>
          <p:nvPr/>
        </p:nvSpPr>
        <p:spPr bwMode="auto">
          <a:xfrm>
            <a:off x="3000475" y="4388463"/>
            <a:ext cx="1510986"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eaLnBrk="1" hangingPunct="1">
              <a:lnSpc>
                <a:spcPct val="110000"/>
              </a:lnSpc>
            </a:pPr>
            <a:r>
              <a:rPr lang="de-DE" sz="800" b="1" kern="0" spc="100">
                <a:solidFill>
                  <a:prstClr val="black">
                    <a:lumMod val="50000"/>
                    <a:lumOff val="50000"/>
                  </a:prstClr>
                </a:solidFill>
                <a:latin typeface="Arial" pitchFamily="34" charset="0"/>
                <a:sym typeface="Helvetica"/>
              </a:rPr>
              <a:t>RS232/Ethernet</a:t>
            </a:r>
          </a:p>
          <a:p>
            <a:pPr eaLnBrk="1" hangingPunct="1">
              <a:lnSpc>
                <a:spcPct val="110000"/>
              </a:lnSpc>
            </a:pPr>
            <a:r>
              <a:rPr lang="de-DE" sz="800" b="1" kern="0" spc="100" smtClean="0">
                <a:solidFill>
                  <a:prstClr val="black">
                    <a:lumMod val="50000"/>
                    <a:lumOff val="50000"/>
                  </a:prstClr>
                </a:solidFill>
                <a:latin typeface="Arial" pitchFamily="34" charset="0"/>
                <a:sym typeface="Helvetica"/>
              </a:rPr>
              <a:t> </a:t>
            </a:r>
            <a:endParaRPr lang="de-DE" sz="800" b="1" kern="0" spc="100">
              <a:solidFill>
                <a:prstClr val="black">
                  <a:lumMod val="50000"/>
                  <a:lumOff val="50000"/>
                </a:prstClr>
              </a:solidFill>
              <a:latin typeface="Arial" pitchFamily="34" charset="0"/>
              <a:sym typeface="Helvetica"/>
            </a:endParaRPr>
          </a:p>
        </p:txBody>
      </p:sp>
      <p:sp>
        <p:nvSpPr>
          <p:cNvPr id="97" name="TextBox 17"/>
          <p:cNvSpPr txBox="1">
            <a:spLocks noChangeArrowheads="1"/>
          </p:cNvSpPr>
          <p:nvPr/>
        </p:nvSpPr>
        <p:spPr bwMode="auto">
          <a:xfrm>
            <a:off x="3970125" y="4888156"/>
            <a:ext cx="1510986"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eaLnBrk="1" hangingPunct="1">
              <a:lnSpc>
                <a:spcPct val="110000"/>
              </a:lnSpc>
            </a:pPr>
            <a:r>
              <a:rPr lang="de-DE" sz="800" b="1" kern="0" spc="100">
                <a:solidFill>
                  <a:prstClr val="black">
                    <a:lumMod val="50000"/>
                    <a:lumOff val="50000"/>
                  </a:prstClr>
                </a:solidFill>
                <a:latin typeface="Arial" pitchFamily="34" charset="0"/>
                <a:sym typeface="Helvetica"/>
              </a:rPr>
              <a:t>RS232/Ethernet</a:t>
            </a:r>
          </a:p>
          <a:p>
            <a:pPr eaLnBrk="1" hangingPunct="1">
              <a:lnSpc>
                <a:spcPct val="110000"/>
              </a:lnSpc>
            </a:pPr>
            <a:r>
              <a:rPr lang="de-DE" sz="800" b="1" kern="0" spc="100" smtClean="0">
                <a:solidFill>
                  <a:prstClr val="black">
                    <a:lumMod val="50000"/>
                    <a:lumOff val="50000"/>
                  </a:prstClr>
                </a:solidFill>
                <a:latin typeface="Arial" pitchFamily="34" charset="0"/>
                <a:sym typeface="Helvetica"/>
              </a:rPr>
              <a:t> </a:t>
            </a:r>
            <a:endParaRPr lang="de-DE" sz="800" b="1" kern="0" spc="100">
              <a:solidFill>
                <a:prstClr val="black">
                  <a:lumMod val="50000"/>
                  <a:lumOff val="50000"/>
                </a:prstClr>
              </a:solidFill>
              <a:latin typeface="Arial" pitchFamily="34" charset="0"/>
              <a:sym typeface="Helvetica"/>
            </a:endParaRPr>
          </a:p>
        </p:txBody>
      </p:sp>
      <p:sp>
        <p:nvSpPr>
          <p:cNvPr id="98" name="TextBox 17"/>
          <p:cNvSpPr txBox="1">
            <a:spLocks noChangeArrowheads="1"/>
          </p:cNvSpPr>
          <p:nvPr/>
        </p:nvSpPr>
        <p:spPr bwMode="auto">
          <a:xfrm>
            <a:off x="1908930" y="2144307"/>
            <a:ext cx="1510986"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333333"/>
                </a:solidFill>
                <a:latin typeface="Ascom_Zwo-Light"/>
                <a:ea typeface="MS PGothic" pitchFamily="34" charset="-128"/>
              </a:defRPr>
            </a:lvl1pPr>
            <a:lvl2pPr marL="742950" indent="-285750" eaLnBrk="0" hangingPunct="0">
              <a:defRPr sz="1600">
                <a:solidFill>
                  <a:srgbClr val="333333"/>
                </a:solidFill>
                <a:latin typeface="Ascom_Zwo-Light"/>
                <a:ea typeface="MS PGothic" pitchFamily="34" charset="-128"/>
              </a:defRPr>
            </a:lvl2pPr>
            <a:lvl3pPr marL="1143000" indent="-228600" eaLnBrk="0" hangingPunct="0">
              <a:defRPr sz="1600">
                <a:solidFill>
                  <a:srgbClr val="333333"/>
                </a:solidFill>
                <a:latin typeface="Ascom_Zwo-Light"/>
                <a:ea typeface="MS PGothic" pitchFamily="34" charset="-128"/>
              </a:defRPr>
            </a:lvl3pPr>
            <a:lvl4pPr marL="1600200" indent="-228600" eaLnBrk="0" hangingPunct="0">
              <a:defRPr sz="1600">
                <a:solidFill>
                  <a:srgbClr val="333333"/>
                </a:solidFill>
                <a:latin typeface="Ascom_Zwo-Light"/>
                <a:ea typeface="MS PGothic" pitchFamily="34" charset="-128"/>
              </a:defRPr>
            </a:lvl4pPr>
            <a:lvl5pPr marL="2057400" indent="-228600" eaLnBrk="0" hangingPunct="0">
              <a:defRPr sz="1600">
                <a:solidFill>
                  <a:srgbClr val="333333"/>
                </a:solidFill>
                <a:latin typeface="Ascom_Zwo-Light"/>
                <a:ea typeface="MS PGothic" pitchFamily="34" charset="-128"/>
              </a:defRPr>
            </a:lvl5pPr>
            <a:lvl6pPr marL="2514600" indent="-228600" eaLnBrk="0" fontAlgn="base" hangingPunct="0">
              <a:spcBef>
                <a:spcPct val="0"/>
              </a:spcBef>
              <a:spcAft>
                <a:spcPct val="0"/>
              </a:spcAft>
              <a:defRPr sz="1600">
                <a:solidFill>
                  <a:srgbClr val="333333"/>
                </a:solidFill>
                <a:latin typeface="Ascom_Zwo-Light"/>
                <a:ea typeface="MS PGothic" pitchFamily="34" charset="-128"/>
              </a:defRPr>
            </a:lvl6pPr>
            <a:lvl7pPr marL="2971800" indent="-228600" eaLnBrk="0" fontAlgn="base" hangingPunct="0">
              <a:spcBef>
                <a:spcPct val="0"/>
              </a:spcBef>
              <a:spcAft>
                <a:spcPct val="0"/>
              </a:spcAft>
              <a:defRPr sz="1600">
                <a:solidFill>
                  <a:srgbClr val="333333"/>
                </a:solidFill>
                <a:latin typeface="Ascom_Zwo-Light"/>
                <a:ea typeface="MS PGothic" pitchFamily="34" charset="-128"/>
              </a:defRPr>
            </a:lvl7pPr>
            <a:lvl8pPr marL="3429000" indent="-228600" eaLnBrk="0" fontAlgn="base" hangingPunct="0">
              <a:spcBef>
                <a:spcPct val="0"/>
              </a:spcBef>
              <a:spcAft>
                <a:spcPct val="0"/>
              </a:spcAft>
              <a:defRPr sz="1600">
                <a:solidFill>
                  <a:srgbClr val="333333"/>
                </a:solidFill>
                <a:latin typeface="Ascom_Zwo-Light"/>
                <a:ea typeface="MS PGothic" pitchFamily="34" charset="-128"/>
              </a:defRPr>
            </a:lvl8pPr>
            <a:lvl9pPr marL="3886200" indent="-228600" eaLnBrk="0" fontAlgn="base" hangingPunct="0">
              <a:spcBef>
                <a:spcPct val="0"/>
              </a:spcBef>
              <a:spcAft>
                <a:spcPct val="0"/>
              </a:spcAft>
              <a:defRPr sz="1600">
                <a:solidFill>
                  <a:srgbClr val="333333"/>
                </a:solidFill>
                <a:latin typeface="Ascom_Zwo-Light"/>
                <a:ea typeface="MS PGothic" pitchFamily="34" charset="-128"/>
              </a:defRPr>
            </a:lvl9pPr>
          </a:lstStyle>
          <a:p>
            <a:pPr eaLnBrk="1" hangingPunct="1">
              <a:lnSpc>
                <a:spcPct val="110000"/>
              </a:lnSpc>
            </a:pPr>
            <a:r>
              <a:rPr lang="de-DE" sz="800" b="1" kern="0" spc="100">
                <a:solidFill>
                  <a:prstClr val="black">
                    <a:lumMod val="50000"/>
                    <a:lumOff val="50000"/>
                  </a:prstClr>
                </a:solidFill>
                <a:latin typeface="Arial" pitchFamily="34" charset="0"/>
                <a:sym typeface="Helvetica"/>
              </a:rPr>
              <a:t>RS232/Ethernet</a:t>
            </a:r>
          </a:p>
          <a:p>
            <a:pPr eaLnBrk="1" hangingPunct="1">
              <a:lnSpc>
                <a:spcPct val="110000"/>
              </a:lnSpc>
            </a:pPr>
            <a:r>
              <a:rPr lang="de-DE" sz="800" b="1" kern="0" spc="100" smtClean="0">
                <a:solidFill>
                  <a:prstClr val="black">
                    <a:lumMod val="50000"/>
                    <a:lumOff val="50000"/>
                  </a:prstClr>
                </a:solidFill>
                <a:latin typeface="Arial" pitchFamily="34" charset="0"/>
                <a:sym typeface="Helvetica"/>
              </a:rPr>
              <a:t> </a:t>
            </a:r>
            <a:endParaRPr lang="de-DE" sz="800" b="1" kern="0" spc="100">
              <a:solidFill>
                <a:prstClr val="black">
                  <a:lumMod val="50000"/>
                  <a:lumOff val="50000"/>
                </a:prstClr>
              </a:solidFill>
              <a:latin typeface="Arial" pitchFamily="34" charset="0"/>
              <a:sym typeface="Helvetica"/>
            </a:endParaRPr>
          </a:p>
        </p:txBody>
      </p:sp>
      <p:sp>
        <p:nvSpPr>
          <p:cNvPr id="79" name="Rectangle 78"/>
          <p:cNvSpPr/>
          <p:nvPr/>
        </p:nvSpPr>
        <p:spPr>
          <a:xfrm>
            <a:off x="10582360" y="1714393"/>
            <a:ext cx="1178111" cy="1122557"/>
          </a:xfrm>
          <a:prstGeom prst="rect">
            <a:avLst/>
          </a:prstGeom>
          <a:solidFill>
            <a:srgbClr val="FFFFFF"/>
          </a:solidFill>
          <a:ln w="25400" cap="rnd">
            <a:noFill/>
            <a:custDash>
              <a:ds d="100000" sp="200000"/>
            </a:custDash>
            <a:round/>
          </a:ln>
        </p:spPr>
        <p:txBody>
          <a:bodyPr lIns="0" tIns="0" rIns="0" bIns="0" rtlCol="0" anchor="ctr"/>
          <a:lstStyle/>
          <a:p>
            <a:pPr algn="ctr" defTabSz="457200" hangingPunct="0">
              <a:lnSpc>
                <a:spcPct val="110000"/>
              </a:lnSpc>
            </a:pPr>
            <a:endParaRPr lang="en-US" sz="1200" b="1" kern="0" spc="100">
              <a:solidFill>
                <a:srgbClr val="FFFFFF"/>
              </a:solidFill>
              <a:cs typeface="Arial"/>
              <a:sym typeface="Helvetica"/>
            </a:endParaRPr>
          </a:p>
        </p:txBody>
      </p:sp>
      <p:pic>
        <p:nvPicPr>
          <p:cNvPr id="101" name="Picture 100"/>
          <p:cNvPicPr>
            <a:picLocks noChangeAspect="1"/>
          </p:cNvPicPr>
          <p:nvPr/>
        </p:nvPicPr>
        <p:blipFill>
          <a:blip r:embed="rId12"/>
          <a:stretch>
            <a:fillRect/>
          </a:stretch>
        </p:blipFill>
        <p:spPr>
          <a:xfrm>
            <a:off x="6365898" y="4226577"/>
            <a:ext cx="1125927" cy="1704507"/>
          </a:xfrm>
          <a:prstGeom prst="rect">
            <a:avLst/>
          </a:prstGeom>
          <a:ln w="12700">
            <a:miter lim="400000"/>
          </a:ln>
          <a:effectLst>
            <a:outerShdw blurRad="241300" dist="77879" dir="3120000" rotWithShape="0">
              <a:srgbClr val="000000">
                <a:alpha val="50000"/>
              </a:srgbClr>
            </a:outerShdw>
          </a:effectLst>
        </p:spPr>
      </p:pic>
      <p:pic>
        <p:nvPicPr>
          <p:cNvPr id="103" name="Picture 102"/>
          <p:cNvPicPr>
            <a:picLocks noChangeAspect="1"/>
          </p:cNvPicPr>
          <p:nvPr/>
        </p:nvPicPr>
        <p:blipFill rotWithShape="1">
          <a:blip r:embed="rId13" cstate="print">
            <a:extLst>
              <a:ext uri="{28A0092B-C50C-407E-A947-70E740481C1C}">
                <a14:useLocalDpi xmlns:a14="http://schemas.microsoft.com/office/drawing/2010/main" val="0"/>
              </a:ext>
            </a:extLst>
          </a:blip>
          <a:srcRect t="9161" b="8210"/>
          <a:stretch/>
        </p:blipFill>
        <p:spPr>
          <a:xfrm>
            <a:off x="2744164" y="3274349"/>
            <a:ext cx="940294" cy="776949"/>
          </a:xfrm>
          <a:prstGeom prst="rect">
            <a:avLst/>
          </a:prstGeom>
        </p:spPr>
      </p:pic>
      <p:pic>
        <p:nvPicPr>
          <p:cNvPr id="181" name="Digistat Ready - Certification of compatibility EN V03.pdf" descr="Digistat Ready - Certification of compatibility EN V03.pdf"/>
          <p:cNvPicPr>
            <a:picLocks noChangeAspect="1"/>
          </p:cNvPicPr>
          <p:nvPr/>
        </p:nvPicPr>
        <p:blipFill>
          <a:blip r:embed="rId14">
            <a:extLst/>
          </a:blip>
          <a:stretch>
            <a:fillRect/>
          </a:stretch>
        </p:blipFill>
        <p:spPr>
          <a:xfrm>
            <a:off x="5259811" y="3807079"/>
            <a:ext cx="778995" cy="1102376"/>
          </a:xfrm>
          <a:prstGeom prst="rect">
            <a:avLst/>
          </a:prstGeom>
          <a:ln w="12700">
            <a:miter lim="400000"/>
          </a:ln>
          <a:effectLst>
            <a:outerShdw blurRad="241300" dist="77879" dir="3120000" rotWithShape="0">
              <a:srgbClr val="000000">
                <a:alpha val="77755"/>
              </a:srgbClr>
            </a:outerShdw>
          </a:effectLst>
        </p:spPr>
      </p:pic>
      <p:sp>
        <p:nvSpPr>
          <p:cNvPr id="182" name="Driver"/>
          <p:cNvSpPr/>
          <p:nvPr/>
        </p:nvSpPr>
        <p:spPr>
          <a:xfrm>
            <a:off x="5349264" y="4027164"/>
            <a:ext cx="635001" cy="635001"/>
          </a:xfrm>
          <a:prstGeom prst="ellipse">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gn="ctr" defTabSz="914400">
              <a:lnSpc>
                <a:spcPct val="100000"/>
              </a:lnSpc>
              <a:defRPr sz="1400" b="1" spc="43">
                <a:latin typeface="Calibri"/>
                <a:ea typeface="Calibri"/>
                <a:cs typeface="Calibri"/>
                <a:sym typeface="Calibri"/>
              </a:defRPr>
            </a:lvl1pPr>
          </a:lstStyle>
          <a:p>
            <a:pPr hangingPunct="0"/>
            <a:r>
              <a:rPr sz="1200" kern="0">
                <a:solidFill>
                  <a:srgbClr val="FFFFFF"/>
                </a:solidFill>
              </a:rPr>
              <a:t>Driver</a:t>
            </a:r>
          </a:p>
        </p:txBody>
      </p:sp>
    </p:spTree>
    <p:extLst>
      <p:ext uri="{BB962C8B-B14F-4D97-AF65-F5344CB8AC3E}">
        <p14:creationId xmlns:p14="http://schemas.microsoft.com/office/powerpoint/2010/main" val="71848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4" name="Driver development process"/>
          <p:cNvSpPr txBox="1">
            <a:spLocks noGrp="1"/>
          </p:cNvSpPr>
          <p:nvPr>
            <p:ph type="title" idx="4294967295"/>
          </p:nvPr>
        </p:nvSpPr>
        <p:spPr>
          <a:xfrm>
            <a:off x="636494" y="-78840"/>
            <a:ext cx="8818563" cy="1273175"/>
          </a:xfrm>
          <a:prstGeom prst="rect">
            <a:avLst/>
          </a:prstGeom>
        </p:spPr>
        <p:txBody>
          <a:bodyPr/>
          <a:lstStyle/>
          <a:p>
            <a:r>
              <a:rPr sz="3600" dirty="0">
                <a:solidFill>
                  <a:schemeClr val="bg1"/>
                </a:solidFill>
              </a:rPr>
              <a:t>Driver </a:t>
            </a:r>
            <a:r>
              <a:rPr lang="it-IT" sz="3600" dirty="0" smtClean="0">
                <a:solidFill>
                  <a:schemeClr val="bg1"/>
                </a:solidFill>
              </a:rPr>
              <a:t>list</a:t>
            </a:r>
            <a:endParaRPr sz="3600" dirty="0">
              <a:solidFill>
                <a:schemeClr val="bg1"/>
              </a:solidFill>
            </a:endParaRPr>
          </a:p>
        </p:txBody>
      </p:sp>
      <p:grpSp>
        <p:nvGrpSpPr>
          <p:cNvPr id="4" name="Group 3"/>
          <p:cNvGrpSpPr/>
          <p:nvPr/>
        </p:nvGrpSpPr>
        <p:grpSpPr>
          <a:xfrm>
            <a:off x="409846" y="1519057"/>
            <a:ext cx="2282891" cy="4567407"/>
            <a:chOff x="1121046" y="1658757"/>
            <a:chExt cx="2282891" cy="4567407"/>
          </a:xfrm>
        </p:grpSpPr>
        <p:sp>
          <p:nvSpPr>
            <p:cNvPr id="836" name="Analysis of documentation"/>
            <p:cNvSpPr/>
            <p:nvPr/>
          </p:nvSpPr>
          <p:spPr>
            <a:xfrm>
              <a:off x="1121046" y="1658757"/>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Analysis of documentation</a:t>
              </a:r>
            </a:p>
          </p:txBody>
        </p:sp>
        <p:sp>
          <p:nvSpPr>
            <p:cNvPr id="837" name="Risk analysis"/>
            <p:cNvSpPr/>
            <p:nvPr/>
          </p:nvSpPr>
          <p:spPr>
            <a:xfrm>
              <a:off x="1121046" y="2239029"/>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Risk analysis</a:t>
              </a:r>
            </a:p>
          </p:txBody>
        </p:sp>
        <p:sp>
          <p:nvSpPr>
            <p:cNvPr id="838" name="Design"/>
            <p:cNvSpPr/>
            <p:nvPr/>
          </p:nvSpPr>
          <p:spPr>
            <a:xfrm>
              <a:off x="1121046" y="2819302"/>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Design</a:t>
              </a:r>
            </a:p>
          </p:txBody>
        </p:sp>
        <p:sp>
          <p:nvSpPr>
            <p:cNvPr id="839" name="Development"/>
            <p:cNvSpPr/>
            <p:nvPr/>
          </p:nvSpPr>
          <p:spPr>
            <a:xfrm>
              <a:off x="1121046" y="3399575"/>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Development</a:t>
              </a:r>
            </a:p>
          </p:txBody>
        </p:sp>
        <p:sp>
          <p:nvSpPr>
            <p:cNvPr id="840" name="Verification"/>
            <p:cNvSpPr/>
            <p:nvPr/>
          </p:nvSpPr>
          <p:spPr>
            <a:xfrm>
              <a:off x="1121046" y="3979848"/>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Verification</a:t>
              </a:r>
            </a:p>
          </p:txBody>
        </p:sp>
        <p:sp>
          <p:nvSpPr>
            <p:cNvPr id="841" name="Validation"/>
            <p:cNvSpPr/>
            <p:nvPr/>
          </p:nvSpPr>
          <p:spPr>
            <a:xfrm>
              <a:off x="1121046" y="4560120"/>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Validation</a:t>
              </a:r>
            </a:p>
          </p:txBody>
        </p:sp>
        <p:sp>
          <p:nvSpPr>
            <p:cNvPr id="842" name="Release"/>
            <p:cNvSpPr/>
            <p:nvPr/>
          </p:nvSpPr>
          <p:spPr>
            <a:xfrm>
              <a:off x="1121046" y="5140393"/>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Release</a:t>
              </a:r>
            </a:p>
          </p:txBody>
        </p:sp>
        <p:sp>
          <p:nvSpPr>
            <p:cNvPr id="843" name="Surveillance"/>
            <p:cNvSpPr/>
            <p:nvPr/>
          </p:nvSpPr>
          <p:spPr>
            <a:xfrm>
              <a:off x="1121046" y="5720666"/>
              <a:ext cx="2282891" cy="505498"/>
            </a:xfrm>
            <a:prstGeom prst="roundRect">
              <a:avLst>
                <a:gd name="adj" fmla="val 18843"/>
              </a:avLst>
            </a:prstGeom>
            <a:solidFill>
              <a:srgbClr val="FFFFFF"/>
            </a:solidFill>
            <a:ln w="50800">
              <a:solidFill>
                <a:schemeClr val="accent1"/>
              </a:solidFill>
            </a:ln>
            <a:extLst>
              <a:ext uri="{C572A759-6A51-4108-AA02-DFA0A04FC94B}">
                <ma14:wrappingTextBoxFlag xmlns="" xmlns:ma14="http://schemas.microsoft.com/office/mac/drawingml/2011/main" val="1"/>
              </a:ext>
            </a:extLst>
          </p:spPr>
          <p:txBody>
            <a:bodyPr lIns="0" tIns="0" rIns="0" bIns="0" anchor="ctr"/>
            <a:lstStyle>
              <a:lvl1pPr algn="ctr" defTabSz="1219169">
                <a:lnSpc>
                  <a:spcPct val="100000"/>
                </a:lnSpc>
                <a:defRPr sz="2800" spc="0">
                  <a:solidFill>
                    <a:srgbClr val="000000"/>
                  </a:solidFill>
                </a:defRPr>
              </a:lvl1pPr>
            </a:lstStyle>
            <a:p>
              <a:pPr hangingPunct="0"/>
              <a:r>
                <a:rPr sz="1400" kern="0">
                  <a:latin typeface="Source Sans Pro"/>
                  <a:sym typeface="Source Sans Pro"/>
                </a:rPr>
                <a:t>Surveillance</a:t>
              </a:r>
            </a:p>
          </p:txBody>
        </p:sp>
      </p:grpSp>
      <p:pic>
        <p:nvPicPr>
          <p:cNvPr id="2" name="Picture 1"/>
          <p:cNvPicPr>
            <a:picLocks noChangeAspect="1"/>
          </p:cNvPicPr>
          <p:nvPr/>
        </p:nvPicPr>
        <p:blipFill rotWithShape="1">
          <a:blip r:embed="rId3"/>
          <a:srcRect l="2496" b="1718"/>
          <a:stretch/>
        </p:blipFill>
        <p:spPr>
          <a:xfrm>
            <a:off x="7551699" y="167425"/>
            <a:ext cx="4417958" cy="6464300"/>
          </a:xfrm>
          <a:prstGeom prst="rect">
            <a:avLst/>
          </a:prstGeom>
          <a:ln w="12700">
            <a:miter lim="400000"/>
          </a:ln>
          <a:effectLst>
            <a:outerShdw blurRad="241300" dist="77879" dir="3120000" rotWithShape="0">
              <a:srgbClr val="000000">
                <a:alpha val="50000"/>
              </a:srgbClr>
            </a:outerShdw>
          </a:effectLst>
        </p:spPr>
      </p:pic>
      <p:pic>
        <p:nvPicPr>
          <p:cNvPr id="3" name="Picture 2"/>
          <p:cNvPicPr>
            <a:picLocks noChangeAspect="1"/>
          </p:cNvPicPr>
          <p:nvPr/>
        </p:nvPicPr>
        <p:blipFill>
          <a:blip r:embed="rId4"/>
          <a:stretch>
            <a:fillRect/>
          </a:stretch>
        </p:blipFill>
        <p:spPr>
          <a:xfrm>
            <a:off x="2955770" y="167426"/>
            <a:ext cx="4458898" cy="6464300"/>
          </a:xfrm>
          <a:prstGeom prst="rect">
            <a:avLst/>
          </a:prstGeom>
          <a:ln w="12700">
            <a:miter lim="400000"/>
          </a:ln>
          <a:effectLst>
            <a:outerShdw blurRad="241300" dist="77879" dir="3120000" rotWithShape="0">
              <a:srgbClr val="000000">
                <a:alpha val="50000"/>
              </a:srgbClr>
            </a:outerShdw>
          </a:effectLst>
        </p:spPr>
      </p:pic>
    </p:spTree>
    <p:extLst>
      <p:ext uri="{BB962C8B-B14F-4D97-AF65-F5344CB8AC3E}">
        <p14:creationId xmlns:p14="http://schemas.microsoft.com/office/powerpoint/2010/main" val="64102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95923" y="11819"/>
            <a:ext cx="5719100" cy="618241"/>
          </a:xfrm>
        </p:spPr>
        <p:txBody>
          <a:bodyPr/>
          <a:lstStyle/>
          <a:p>
            <a:r>
              <a:rPr lang="de-DE" dirty="0" smtClean="0"/>
              <a:t>Smart Central</a:t>
            </a:r>
            <a:endParaRPr lang="de-DE" i="1" baseline="-25000" dirty="0"/>
          </a:p>
        </p:txBody>
      </p:sp>
      <p:sp>
        <p:nvSpPr>
          <p:cNvPr id="8" name="Textplatzhalter 7"/>
          <p:cNvSpPr>
            <a:spLocks noGrp="1"/>
          </p:cNvSpPr>
          <p:nvPr>
            <p:ph type="body" sz="quarter" idx="15"/>
          </p:nvPr>
        </p:nvSpPr>
        <p:spPr/>
        <p:txBody>
          <a:bodyPr/>
          <a:lstStyle/>
          <a:p>
            <a:endParaRPr lang="de-DE"/>
          </a:p>
        </p:txBody>
      </p:sp>
      <p:pic>
        <p:nvPicPr>
          <p:cNvPr id="3" name="Picture 2"/>
          <p:cNvPicPr>
            <a:picLocks noChangeAspect="1"/>
          </p:cNvPicPr>
          <p:nvPr/>
        </p:nvPicPr>
        <p:blipFill>
          <a:blip r:embed="rId3"/>
          <a:stretch>
            <a:fillRect/>
          </a:stretch>
        </p:blipFill>
        <p:spPr>
          <a:xfrm>
            <a:off x="895468" y="899121"/>
            <a:ext cx="10345346" cy="5819257"/>
          </a:xfrm>
          <a:prstGeom prst="rect">
            <a:avLst/>
          </a:prstGeom>
        </p:spPr>
      </p:pic>
    </p:spTree>
    <p:extLst>
      <p:ext uri="{BB962C8B-B14F-4D97-AF65-F5344CB8AC3E}">
        <p14:creationId xmlns:p14="http://schemas.microsoft.com/office/powerpoint/2010/main" val="44113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85788" y="92208"/>
            <a:ext cx="7483556" cy="618241"/>
          </a:xfrm>
        </p:spPr>
        <p:txBody>
          <a:bodyPr/>
          <a:lstStyle/>
          <a:p>
            <a:r>
              <a:rPr lang="de-DE" dirty="0" smtClean="0"/>
              <a:t>Smart Central- </a:t>
            </a:r>
            <a:r>
              <a:rPr lang="de-DE" i="1" dirty="0" smtClean="0"/>
              <a:t>Dashboard</a:t>
            </a:r>
            <a:endParaRPr lang="de-DE" i="1" baseline="-25000" dirty="0"/>
          </a:p>
        </p:txBody>
      </p:sp>
      <p:sp>
        <p:nvSpPr>
          <p:cNvPr id="8" name="Textplatzhalter 7"/>
          <p:cNvSpPr>
            <a:spLocks noGrp="1"/>
          </p:cNvSpPr>
          <p:nvPr>
            <p:ph type="body" sz="quarter" idx="15"/>
          </p:nvPr>
        </p:nvSpPr>
        <p:spPr/>
        <p:txBody>
          <a:bodyPr/>
          <a:lstStyle/>
          <a:p>
            <a:endParaRPr lang="de-DE"/>
          </a:p>
        </p:txBody>
      </p:sp>
      <p:pic>
        <p:nvPicPr>
          <p:cNvPr id="5" name="Picture 4"/>
          <p:cNvPicPr>
            <a:picLocks noChangeAspect="1"/>
          </p:cNvPicPr>
          <p:nvPr/>
        </p:nvPicPr>
        <p:blipFill>
          <a:blip r:embed="rId3"/>
          <a:stretch>
            <a:fillRect/>
          </a:stretch>
        </p:blipFill>
        <p:spPr>
          <a:xfrm>
            <a:off x="874986" y="816941"/>
            <a:ext cx="10515436" cy="5914933"/>
          </a:xfrm>
          <a:prstGeom prst="rect">
            <a:avLst/>
          </a:prstGeom>
        </p:spPr>
      </p:pic>
    </p:spTree>
    <p:extLst>
      <p:ext uri="{BB962C8B-B14F-4D97-AF65-F5344CB8AC3E}">
        <p14:creationId xmlns:p14="http://schemas.microsoft.com/office/powerpoint/2010/main" val="174312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34" y="818471"/>
            <a:ext cx="9663248" cy="6039529"/>
          </a:xfrm>
          <a:prstGeom prst="rect">
            <a:avLst/>
          </a:prstGeom>
        </p:spPr>
      </p:pic>
      <p:sp>
        <p:nvSpPr>
          <p:cNvPr id="2" name="Titel 1"/>
          <p:cNvSpPr>
            <a:spLocks noGrp="1"/>
          </p:cNvSpPr>
          <p:nvPr>
            <p:ph type="ctrTitle"/>
          </p:nvPr>
        </p:nvSpPr>
        <p:spPr>
          <a:xfrm>
            <a:off x="585788" y="92208"/>
            <a:ext cx="7483556" cy="618241"/>
          </a:xfrm>
        </p:spPr>
        <p:txBody>
          <a:bodyPr/>
          <a:lstStyle/>
          <a:p>
            <a:r>
              <a:rPr lang="de-DE" dirty="0" smtClean="0"/>
              <a:t>Smart Central- </a:t>
            </a:r>
            <a:r>
              <a:rPr lang="de-DE" i="1" dirty="0" smtClean="0"/>
              <a:t>Dashboard</a:t>
            </a:r>
            <a:endParaRPr lang="de-DE" i="1" baseline="-25000" dirty="0"/>
          </a:p>
        </p:txBody>
      </p:sp>
      <p:sp>
        <p:nvSpPr>
          <p:cNvPr id="8" name="Textplatzhalter 7"/>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329517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GB"/>
          </a:p>
        </p:txBody>
      </p:sp>
      <p:sp>
        <p:nvSpPr>
          <p:cNvPr id="3" name="Text Placeholder 2"/>
          <p:cNvSpPr>
            <a:spLocks noGrp="1"/>
          </p:cNvSpPr>
          <p:nvPr>
            <p:ph type="body" sz="quarter" idx="16"/>
          </p:nvPr>
        </p:nvSpPr>
        <p:spPr/>
        <p:txBody>
          <a:bodyPr/>
          <a:lstStyle/>
          <a:p>
            <a:endParaRPr lang="en-GB"/>
          </a:p>
        </p:txBody>
      </p:sp>
      <p:sp>
        <p:nvSpPr>
          <p:cNvPr id="4" name="Text Placeholder 3"/>
          <p:cNvSpPr>
            <a:spLocks noGrp="1"/>
          </p:cNvSpPr>
          <p:nvPr>
            <p:ph type="body" sz="quarter" idx="18"/>
          </p:nvPr>
        </p:nvSpPr>
        <p:spPr/>
        <p:txBody>
          <a:bodyPr/>
          <a:lstStyle/>
          <a:p>
            <a:r>
              <a:rPr lang="en-GB" dirty="0" smtClean="0"/>
              <a:t>Enable better communication with fewer work interruptions</a:t>
            </a:r>
            <a:endParaRPr lang="en-GB" dirty="0"/>
          </a:p>
        </p:txBody>
      </p:sp>
      <p:sp>
        <p:nvSpPr>
          <p:cNvPr id="7" name="Footer Placeholder 6"/>
          <p:cNvSpPr>
            <a:spLocks noGrp="1"/>
          </p:cNvSpPr>
          <p:nvPr>
            <p:ph type="ftr" sz="quarter" idx="3"/>
          </p:nvPr>
        </p:nvSpPr>
        <p:spPr/>
        <p:txBody>
          <a:bodyPr/>
          <a:lstStyle/>
          <a:p>
            <a:r>
              <a:rPr lang="en-US" smtClean="0">
                <a:solidFill>
                  <a:srgbClr val="636466"/>
                </a:solidFill>
              </a:rPr>
              <a:t>ASCOM WORKFLOW PRESENTATION | DAN ALLEN | NOV 2017 | ©ASCOM </a:t>
            </a:r>
            <a:endParaRPr lang="en-US" dirty="0">
              <a:solidFill>
                <a:srgbClr val="636466"/>
              </a:solidFill>
            </a:endParaRPr>
          </a:p>
        </p:txBody>
      </p:sp>
      <p:sp>
        <p:nvSpPr>
          <p:cNvPr id="8" name="Slide Number Placeholder 7"/>
          <p:cNvSpPr>
            <a:spLocks noGrp="1"/>
          </p:cNvSpPr>
          <p:nvPr>
            <p:ph type="sldNum" sz="quarter" idx="4"/>
          </p:nvPr>
        </p:nvSpPr>
        <p:spPr/>
        <p:txBody>
          <a:bodyPr/>
          <a:lstStyle/>
          <a:p>
            <a:fld id="{69E13A72-69F1-A34D-A452-22277C2DC1F6}" type="slidenum">
              <a:rPr lang="en-US" smtClean="0">
                <a:solidFill>
                  <a:srgbClr val="636466"/>
                </a:solidFill>
              </a:rPr>
              <a:pPr/>
              <a:t>36</a:t>
            </a:fld>
            <a:endParaRPr lang="en-US" dirty="0">
              <a:solidFill>
                <a:srgbClr val="636466"/>
              </a:solidFill>
            </a:endParaRPr>
          </a:p>
        </p:txBody>
      </p:sp>
      <p:pic>
        <p:nvPicPr>
          <p:cNvPr id="20" name="Sta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8837" y="3338858"/>
            <a:ext cx="1446728" cy="1446728"/>
          </a:xfrm>
          <a:prstGeom prst="rect">
            <a:avLst/>
          </a:prstGeom>
        </p:spPr>
      </p:pic>
      <p:cxnSp>
        <p:nvCxnSpPr>
          <p:cNvPr id="21" name="Straight Connector 20"/>
          <p:cNvCxnSpPr/>
          <p:nvPr/>
        </p:nvCxnSpPr>
        <p:spPr>
          <a:xfrm flipH="1">
            <a:off x="1724776" y="4043465"/>
            <a:ext cx="678136" cy="18757"/>
          </a:xfrm>
          <a:prstGeom prst="line">
            <a:avLst/>
          </a:prstGeom>
          <a:ln w="25400" cap="rnd" cmpd="sng">
            <a:solidFill>
              <a:schemeClr val="accent5">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pic>
        <p:nvPicPr>
          <p:cNvPr id="23" name="Doctor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37" y="3199381"/>
            <a:ext cx="900000" cy="900000"/>
          </a:xfrm>
          <a:prstGeom prst="rect">
            <a:avLst/>
          </a:prstGeom>
        </p:spPr>
      </p:pic>
      <p:pic>
        <p:nvPicPr>
          <p:cNvPr id="24" name="Nurs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791" y="4005236"/>
            <a:ext cx="900000" cy="900000"/>
          </a:xfrm>
          <a:prstGeom prst="rect">
            <a:avLst/>
          </a:prstGeom>
        </p:spPr>
      </p:pic>
      <p:pic>
        <p:nvPicPr>
          <p:cNvPr id="25" name="Doctor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150" y="2537148"/>
            <a:ext cx="900000" cy="900000"/>
          </a:xfrm>
          <a:prstGeom prst="rect">
            <a:avLst/>
          </a:prstGeom>
        </p:spPr>
      </p:pic>
      <p:pic>
        <p:nvPicPr>
          <p:cNvPr id="26" name="Nurs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5393" y="2878349"/>
            <a:ext cx="900000" cy="900000"/>
          </a:xfrm>
          <a:prstGeom prst="rect">
            <a:avLst/>
          </a:prstGeom>
        </p:spPr>
      </p:pic>
      <p:pic>
        <p:nvPicPr>
          <p:cNvPr id="27" name="Doctor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468" y="3946198"/>
            <a:ext cx="900000" cy="900000"/>
          </a:xfrm>
          <a:prstGeom prst="rect">
            <a:avLst/>
          </a:prstGeom>
        </p:spPr>
      </p:pic>
      <p:cxnSp>
        <p:nvCxnSpPr>
          <p:cNvPr id="29" name="Straight Connector 28"/>
          <p:cNvCxnSpPr/>
          <p:nvPr/>
        </p:nvCxnSpPr>
        <p:spPr>
          <a:xfrm flipH="1" flipV="1">
            <a:off x="3774048" y="4052843"/>
            <a:ext cx="1214923" cy="9379"/>
          </a:xfrm>
          <a:prstGeom prst="line">
            <a:avLst/>
          </a:prstGeom>
          <a:ln w="25400" cap="rnd" cmpd="sng">
            <a:solidFill>
              <a:schemeClr val="accent5">
                <a:lumMod val="75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32" name="Hexagon 31"/>
          <p:cNvSpPr/>
          <p:nvPr/>
        </p:nvSpPr>
        <p:spPr>
          <a:xfrm>
            <a:off x="4960393" y="3257229"/>
            <a:ext cx="1841549" cy="1588969"/>
          </a:xfrm>
          <a:prstGeom prst="hexag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3" name="TextBox 32"/>
          <p:cNvSpPr txBox="1"/>
          <p:nvPr/>
        </p:nvSpPr>
        <p:spPr>
          <a:xfrm>
            <a:off x="4963905" y="3989233"/>
            <a:ext cx="1797422" cy="584775"/>
          </a:xfrm>
          <a:prstGeom prst="rect">
            <a:avLst/>
          </a:prstGeom>
          <a:noFill/>
        </p:spPr>
        <p:txBody>
          <a:bodyPr wrap="square" rtlCol="0">
            <a:spAutoFit/>
          </a:bodyPr>
          <a:lstStyle/>
          <a:p>
            <a:pPr algn="ctr"/>
            <a:r>
              <a:rPr lang="en-GB" sz="1600" b="1" dirty="0" smtClean="0">
                <a:solidFill>
                  <a:schemeClr val="bg1"/>
                </a:solidFill>
              </a:rPr>
              <a:t>Communication</a:t>
            </a:r>
            <a:r>
              <a:rPr lang="en-GB" sz="1600" b="1" dirty="0" smtClean="0"/>
              <a:t> </a:t>
            </a:r>
            <a:r>
              <a:rPr lang="en-GB" sz="1600" b="1" dirty="0" smtClean="0">
                <a:solidFill>
                  <a:schemeClr val="bg1"/>
                </a:solidFill>
              </a:rPr>
              <a:t>System </a:t>
            </a:r>
            <a:endParaRPr lang="en-GB" sz="1600" b="1" dirty="0">
              <a:solidFill>
                <a:schemeClr val="bg1"/>
              </a:solidFill>
            </a:endParaRPr>
          </a:p>
        </p:txBody>
      </p:sp>
      <p:pic>
        <p:nvPicPr>
          <p:cNvPr id="34" name="Antenna"/>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5536963" y="3371886"/>
            <a:ext cx="643494" cy="643494"/>
          </a:xfrm>
          <a:prstGeom prst="rect">
            <a:avLst/>
          </a:prstGeom>
        </p:spPr>
      </p:pic>
      <p:sp>
        <p:nvSpPr>
          <p:cNvPr id="35" name="Hexagon 34"/>
          <p:cNvSpPr/>
          <p:nvPr/>
        </p:nvSpPr>
        <p:spPr>
          <a:xfrm>
            <a:off x="6439655" y="2416267"/>
            <a:ext cx="1841549" cy="1588969"/>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Hexagon 35"/>
          <p:cNvSpPr/>
          <p:nvPr/>
        </p:nvSpPr>
        <p:spPr>
          <a:xfrm>
            <a:off x="6439656" y="4081330"/>
            <a:ext cx="1841549" cy="1588969"/>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Hexagon 36"/>
          <p:cNvSpPr/>
          <p:nvPr/>
        </p:nvSpPr>
        <p:spPr>
          <a:xfrm>
            <a:off x="7961754" y="3228997"/>
            <a:ext cx="1841549" cy="1588969"/>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Hexagon 37"/>
          <p:cNvSpPr/>
          <p:nvPr/>
        </p:nvSpPr>
        <p:spPr>
          <a:xfrm>
            <a:off x="7963655" y="4905431"/>
            <a:ext cx="1841549" cy="1588969"/>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Hexagon 38"/>
          <p:cNvSpPr/>
          <p:nvPr/>
        </p:nvSpPr>
        <p:spPr>
          <a:xfrm>
            <a:off x="7961753" y="1542309"/>
            <a:ext cx="1841549" cy="1588969"/>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41" name="TextBox 40"/>
          <p:cNvSpPr txBox="1"/>
          <p:nvPr/>
        </p:nvSpPr>
        <p:spPr>
          <a:xfrm>
            <a:off x="6543542" y="2927986"/>
            <a:ext cx="1603580" cy="923330"/>
          </a:xfrm>
          <a:prstGeom prst="rect">
            <a:avLst/>
          </a:prstGeom>
          <a:noFill/>
        </p:spPr>
        <p:txBody>
          <a:bodyPr wrap="square" rtlCol="0">
            <a:spAutoFit/>
          </a:bodyPr>
          <a:lstStyle/>
          <a:p>
            <a:pPr algn="ctr"/>
            <a:r>
              <a:rPr lang="en-GB" b="1" dirty="0" smtClean="0">
                <a:solidFill>
                  <a:schemeClr val="bg1"/>
                </a:solidFill>
              </a:rPr>
              <a:t>Wireless/ DECT Technology</a:t>
            </a:r>
            <a:endParaRPr lang="en-GB" b="1" dirty="0"/>
          </a:p>
        </p:txBody>
      </p:sp>
      <p:pic>
        <p:nvPicPr>
          <p:cNvPr id="42" name="Wifi"/>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7013025" y="2375417"/>
            <a:ext cx="691610" cy="691610"/>
          </a:xfrm>
          <a:prstGeom prst="rect">
            <a:avLst/>
          </a:prstGeom>
        </p:spPr>
      </p:pic>
      <p:pic>
        <p:nvPicPr>
          <p:cNvPr id="43" name="NFC"/>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6928508" y="4089684"/>
            <a:ext cx="941154" cy="939250"/>
          </a:xfrm>
          <a:prstGeom prst="rect">
            <a:avLst/>
          </a:prstGeom>
        </p:spPr>
      </p:pic>
      <p:sp>
        <p:nvSpPr>
          <p:cNvPr id="44" name="TextBox 43"/>
          <p:cNvSpPr txBox="1"/>
          <p:nvPr/>
        </p:nvSpPr>
        <p:spPr>
          <a:xfrm>
            <a:off x="6987468" y="4913491"/>
            <a:ext cx="1159654" cy="369332"/>
          </a:xfrm>
          <a:prstGeom prst="rect">
            <a:avLst/>
          </a:prstGeom>
          <a:noFill/>
        </p:spPr>
        <p:txBody>
          <a:bodyPr wrap="square" rtlCol="0">
            <a:spAutoFit/>
          </a:bodyPr>
          <a:lstStyle/>
          <a:p>
            <a:r>
              <a:rPr lang="en-GB" b="1" dirty="0" smtClean="0">
                <a:solidFill>
                  <a:schemeClr val="bg1"/>
                </a:solidFill>
              </a:rPr>
              <a:t>Voice</a:t>
            </a:r>
            <a:r>
              <a:rPr lang="en-GB" dirty="0" smtClean="0">
                <a:solidFill>
                  <a:schemeClr val="bg1"/>
                </a:solidFill>
              </a:rPr>
              <a:t> </a:t>
            </a:r>
            <a:endParaRPr lang="en-GB" dirty="0">
              <a:solidFill>
                <a:schemeClr val="bg1"/>
              </a:solidFill>
            </a:endParaRPr>
          </a:p>
        </p:txBody>
      </p:sp>
      <p:pic>
        <p:nvPicPr>
          <p:cNvPr id="47" name="Page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8408766" y="3045523"/>
            <a:ext cx="935338" cy="935338"/>
          </a:xfrm>
          <a:prstGeom prst="rect">
            <a:avLst/>
          </a:prstGeom>
        </p:spPr>
      </p:pic>
      <p:sp>
        <p:nvSpPr>
          <p:cNvPr id="48" name="TextBox 47"/>
          <p:cNvSpPr txBox="1"/>
          <p:nvPr/>
        </p:nvSpPr>
        <p:spPr>
          <a:xfrm>
            <a:off x="7905637" y="3803495"/>
            <a:ext cx="1911597" cy="830997"/>
          </a:xfrm>
          <a:prstGeom prst="rect">
            <a:avLst/>
          </a:prstGeom>
          <a:noFill/>
        </p:spPr>
        <p:txBody>
          <a:bodyPr wrap="square" rtlCol="0">
            <a:spAutoFit/>
          </a:bodyPr>
          <a:lstStyle/>
          <a:p>
            <a:pPr algn="ctr"/>
            <a:r>
              <a:rPr lang="en-GB" sz="1600" b="1" dirty="0" smtClean="0">
                <a:solidFill>
                  <a:schemeClr val="bg1"/>
                </a:solidFill>
              </a:rPr>
              <a:t>Advanced Alerts and interactive messages</a:t>
            </a:r>
            <a:endParaRPr lang="en-GB" sz="1600" b="1" dirty="0"/>
          </a:p>
        </p:txBody>
      </p:sp>
      <p:pic>
        <p:nvPicPr>
          <p:cNvPr id="49" name="Chat"/>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8429221" y="4856709"/>
            <a:ext cx="900000" cy="900000"/>
          </a:xfrm>
          <a:prstGeom prst="rect">
            <a:avLst/>
          </a:prstGeom>
        </p:spPr>
      </p:pic>
      <p:sp>
        <p:nvSpPr>
          <p:cNvPr id="50" name="TextBox 49"/>
          <p:cNvSpPr txBox="1"/>
          <p:nvPr/>
        </p:nvSpPr>
        <p:spPr>
          <a:xfrm>
            <a:off x="7891705" y="5611416"/>
            <a:ext cx="1911597" cy="615553"/>
          </a:xfrm>
          <a:prstGeom prst="rect">
            <a:avLst/>
          </a:prstGeom>
          <a:noFill/>
        </p:spPr>
        <p:txBody>
          <a:bodyPr wrap="square" rtlCol="0">
            <a:spAutoFit/>
          </a:bodyPr>
          <a:lstStyle/>
          <a:p>
            <a:pPr algn="ctr"/>
            <a:r>
              <a:rPr lang="en-GB" sz="1700" b="1" dirty="0" smtClean="0">
                <a:solidFill>
                  <a:schemeClr val="bg1"/>
                </a:solidFill>
              </a:rPr>
              <a:t>Clinical Chat Messages</a:t>
            </a:r>
            <a:endParaRPr lang="en-GB" sz="1700" b="1" dirty="0"/>
          </a:p>
        </p:txBody>
      </p:sp>
      <p:pic>
        <p:nvPicPr>
          <p:cNvPr id="51" name="Mobile data"/>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8429220" y="1534770"/>
            <a:ext cx="876265" cy="874493"/>
          </a:xfrm>
          <a:prstGeom prst="rect">
            <a:avLst/>
          </a:prstGeom>
        </p:spPr>
      </p:pic>
      <p:sp>
        <p:nvSpPr>
          <p:cNvPr id="52" name="TextBox 51"/>
          <p:cNvSpPr txBox="1"/>
          <p:nvPr/>
        </p:nvSpPr>
        <p:spPr>
          <a:xfrm>
            <a:off x="8069393" y="2272701"/>
            <a:ext cx="1570361" cy="877163"/>
          </a:xfrm>
          <a:prstGeom prst="rect">
            <a:avLst/>
          </a:prstGeom>
          <a:noFill/>
        </p:spPr>
        <p:txBody>
          <a:bodyPr wrap="square" rtlCol="0">
            <a:spAutoFit/>
          </a:bodyPr>
          <a:lstStyle/>
          <a:p>
            <a:pPr algn="ctr"/>
            <a:r>
              <a:rPr lang="en-GB" sz="1700" b="1" dirty="0" smtClean="0">
                <a:solidFill>
                  <a:schemeClr val="bg1"/>
                </a:solidFill>
              </a:rPr>
              <a:t>Leverage Clinical Systems</a:t>
            </a:r>
            <a:endParaRPr lang="en-GB" sz="1700" b="1" dirty="0"/>
          </a:p>
        </p:txBody>
      </p:sp>
      <p:sp>
        <p:nvSpPr>
          <p:cNvPr id="53" name="Hexagon 52"/>
          <p:cNvSpPr/>
          <p:nvPr/>
        </p:nvSpPr>
        <p:spPr>
          <a:xfrm>
            <a:off x="9465278" y="2385515"/>
            <a:ext cx="1841549" cy="1588969"/>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54" name="TextBox 53"/>
          <p:cNvSpPr txBox="1"/>
          <p:nvPr/>
        </p:nvSpPr>
        <p:spPr>
          <a:xfrm>
            <a:off x="9609664" y="3022701"/>
            <a:ext cx="1570361" cy="877163"/>
          </a:xfrm>
          <a:prstGeom prst="rect">
            <a:avLst/>
          </a:prstGeom>
          <a:noFill/>
        </p:spPr>
        <p:txBody>
          <a:bodyPr wrap="square" rtlCol="0">
            <a:spAutoFit/>
          </a:bodyPr>
          <a:lstStyle/>
          <a:p>
            <a:pPr algn="ctr"/>
            <a:r>
              <a:rPr lang="en-GB" sz="1700" b="1" dirty="0" smtClean="0">
                <a:solidFill>
                  <a:schemeClr val="bg1"/>
                </a:solidFill>
              </a:rPr>
              <a:t>Software Integration &amp; Transfer </a:t>
            </a:r>
            <a:endParaRPr lang="en-GB" sz="1700" b="1" dirty="0"/>
          </a:p>
        </p:txBody>
      </p:sp>
      <p:pic>
        <p:nvPicPr>
          <p:cNvPr id="55" name="Bildobjekt 23" descr="process-whit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9859419" y="2320998"/>
            <a:ext cx="919125" cy="907999"/>
          </a:xfrm>
          <a:prstGeom prst="rect">
            <a:avLst/>
          </a:prstGeom>
        </p:spPr>
      </p:pic>
      <p:sp>
        <p:nvSpPr>
          <p:cNvPr id="56" name="Hexagon 55"/>
          <p:cNvSpPr/>
          <p:nvPr/>
        </p:nvSpPr>
        <p:spPr>
          <a:xfrm>
            <a:off x="9495108" y="4055556"/>
            <a:ext cx="1841549" cy="1588969"/>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58" name="TextBox 57"/>
          <p:cNvSpPr txBox="1"/>
          <p:nvPr/>
        </p:nvSpPr>
        <p:spPr>
          <a:xfrm>
            <a:off x="9630701" y="4941044"/>
            <a:ext cx="1570361" cy="353943"/>
          </a:xfrm>
          <a:prstGeom prst="rect">
            <a:avLst/>
          </a:prstGeom>
          <a:noFill/>
        </p:spPr>
        <p:txBody>
          <a:bodyPr wrap="square" rtlCol="0">
            <a:spAutoFit/>
          </a:bodyPr>
          <a:lstStyle/>
          <a:p>
            <a:pPr algn="ctr"/>
            <a:r>
              <a:rPr lang="en-GB" sz="1700" b="1" dirty="0" smtClean="0">
                <a:solidFill>
                  <a:schemeClr val="bg1"/>
                </a:solidFill>
              </a:rPr>
              <a:t>Data Storage </a:t>
            </a:r>
            <a:endParaRPr lang="en-GB" sz="1700" b="1" dirty="0"/>
          </a:p>
        </p:txBody>
      </p:sp>
      <p:sp>
        <p:nvSpPr>
          <p:cNvPr id="59" name="Flowchart: Magnetic Disk 58"/>
          <p:cNvSpPr/>
          <p:nvPr/>
        </p:nvSpPr>
        <p:spPr>
          <a:xfrm>
            <a:off x="10196074" y="4344425"/>
            <a:ext cx="439614" cy="473265"/>
          </a:xfrm>
          <a:prstGeom prst="flowChartMagneticDisk">
            <a:avLst/>
          </a:prstGeom>
          <a:solidFill>
            <a:schemeClr val="bg1"/>
          </a:solidFill>
          <a:ln w="25400" cap="rnd">
            <a:solidFill>
              <a:schemeClr val="accent1">
                <a:lumMod val="75000"/>
              </a:schemeClr>
            </a:solidFill>
            <a:prstDash val="solid"/>
            <a:round/>
          </a:ln>
        </p:spPr>
        <p:txBody>
          <a:bodyPr lIns="0" tIns="0" rIns="0" bIns="0" rtlCol="0" anchor="ctr"/>
          <a:lstStyle/>
          <a:p>
            <a:pPr algn="ctr"/>
            <a:endParaRPr lang="en-GB" sz="1200" dirty="0">
              <a:latin typeface="Arial"/>
              <a:ea typeface="+mj-ea"/>
              <a:cs typeface="Arial"/>
              <a:sym typeface="Helvetica"/>
            </a:endParaRPr>
          </a:p>
        </p:txBody>
      </p:sp>
    </p:spTree>
    <p:extLst>
      <p:ext uri="{BB962C8B-B14F-4D97-AF65-F5344CB8AC3E}">
        <p14:creationId xmlns:p14="http://schemas.microsoft.com/office/powerpoint/2010/main" val="19539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53" grpId="0" animBg="1"/>
      <p:bldP spid="56"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0" y="0"/>
            <a:ext cx="12192000" cy="1277518"/>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206598"/>
          </a:solidFill>
          <a:ln w="25400" cap="rnd">
            <a:noFill/>
            <a:custDash>
              <a:ds d="100000" sp="200000"/>
            </a:custDash>
            <a:round/>
          </a:ln>
        </p:spPr>
        <p:txBody>
          <a:bodyPr lIns="0" tIns="0" rIns="0" bIns="0" rtlCol="0" anchor="ctr"/>
          <a:lstStyle/>
          <a:p>
            <a:pPr algn="ctr"/>
            <a:endParaRPr lang="en-US" sz="1200" dirty="0">
              <a:solidFill>
                <a:srgbClr val="636466"/>
              </a:solidFill>
              <a:cs typeface="Arial"/>
              <a:sym typeface="Helvetica"/>
            </a:endParaRPr>
          </a:p>
        </p:txBody>
      </p:sp>
      <p:sp>
        <p:nvSpPr>
          <p:cNvPr id="22" name="Text Placeholder 21"/>
          <p:cNvSpPr>
            <a:spLocks noGrp="1"/>
          </p:cNvSpPr>
          <p:nvPr>
            <p:ph type="body" sz="quarter" idx="15"/>
          </p:nvPr>
        </p:nvSpPr>
        <p:spPr/>
        <p:txBody>
          <a:bodyPr/>
          <a:lstStyle/>
          <a:p>
            <a:endParaRPr lang="sv-SE"/>
          </a:p>
        </p:txBody>
      </p:sp>
      <p:sp>
        <p:nvSpPr>
          <p:cNvPr id="23" name="Text Placeholder 22"/>
          <p:cNvSpPr>
            <a:spLocks noGrp="1"/>
          </p:cNvSpPr>
          <p:nvPr>
            <p:ph type="body" sz="quarter" idx="16"/>
          </p:nvPr>
        </p:nvSpPr>
        <p:spPr/>
        <p:txBody>
          <a:bodyPr/>
          <a:lstStyle/>
          <a:p>
            <a:endParaRPr lang="sv-SE"/>
          </a:p>
        </p:txBody>
      </p:sp>
      <p:sp>
        <p:nvSpPr>
          <p:cNvPr id="24" name="Text Placeholder 23"/>
          <p:cNvSpPr>
            <a:spLocks noGrp="1"/>
          </p:cNvSpPr>
          <p:nvPr>
            <p:ph type="body" sz="quarter" idx="18"/>
          </p:nvPr>
        </p:nvSpPr>
        <p:spPr/>
        <p:txBody>
          <a:bodyPr/>
          <a:lstStyle/>
          <a:p>
            <a:r>
              <a:rPr lang="en-US" dirty="0" smtClean="0"/>
              <a:t>Performance Challenges in the </a:t>
            </a:r>
            <a:r>
              <a:rPr lang="en-US" dirty="0" err="1" smtClean="0"/>
              <a:t>NHS..continued</a:t>
            </a:r>
            <a:r>
              <a:rPr lang="en-US" dirty="0" smtClean="0"/>
              <a:t> </a:t>
            </a:r>
            <a:endParaRPr lang="en-US" noProof="0" dirty="0"/>
          </a:p>
        </p:txBody>
      </p:sp>
      <p:sp>
        <p:nvSpPr>
          <p:cNvPr id="2" name="Footer Placeholder 1"/>
          <p:cNvSpPr>
            <a:spLocks noGrp="1"/>
          </p:cNvSpPr>
          <p:nvPr>
            <p:ph type="ftr" sz="quarter" idx="3"/>
          </p:nvPr>
        </p:nvSpPr>
        <p:spPr>
          <a:xfrm>
            <a:off x="894944" y="6549175"/>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
        <p:nvSpPr>
          <p:cNvPr id="3" name="Slide Number Placeholder 2"/>
          <p:cNvSpPr>
            <a:spLocks noGrp="1"/>
          </p:cNvSpPr>
          <p:nvPr>
            <p:ph type="sldNum" sz="quarter" idx="4"/>
          </p:nvPr>
        </p:nvSpPr>
        <p:spPr/>
        <p:txBody>
          <a:bodyPr/>
          <a:lstStyle/>
          <a:p>
            <a:fld id="{69E13A72-69F1-A34D-A452-22277C2DC1F6}" type="slidenum">
              <a:rPr lang="en-US" smtClean="0">
                <a:solidFill>
                  <a:srgbClr val="636466"/>
                </a:solidFill>
              </a:rPr>
              <a:pPr/>
              <a:t>4</a:t>
            </a:fld>
            <a:endParaRPr lang="en-US" dirty="0">
              <a:solidFill>
                <a:srgbClr val="636466"/>
              </a:solidFill>
            </a:endParaRPr>
          </a:p>
        </p:txBody>
      </p:sp>
      <p:sp>
        <p:nvSpPr>
          <p:cNvPr id="5" name="TextBox 4"/>
          <p:cNvSpPr txBox="1"/>
          <p:nvPr/>
        </p:nvSpPr>
        <p:spPr>
          <a:xfrm>
            <a:off x="257175" y="1819275"/>
            <a:ext cx="8620125" cy="4247317"/>
          </a:xfrm>
          <a:prstGeom prst="rect">
            <a:avLst/>
          </a:prstGeom>
          <a:noFill/>
        </p:spPr>
        <p:txBody>
          <a:bodyPr wrap="square" rtlCol="0">
            <a:spAutoFit/>
          </a:bodyPr>
          <a:lstStyle/>
          <a:p>
            <a:r>
              <a:rPr lang="en-GB" sz="2000" dirty="0" smtClean="0"/>
              <a:t>CQUIN target examples</a:t>
            </a:r>
          </a:p>
          <a:p>
            <a:pPr marL="742950" lvl="1" indent="-285750">
              <a:buFont typeface="Wingdings" panose="05000000000000000000" pitchFamily="2" charset="2"/>
              <a:buChar char="Ø"/>
            </a:pPr>
            <a:r>
              <a:rPr lang="en-GB" sz="2000" dirty="0" smtClean="0"/>
              <a:t>Reducing the impact of serious infections and deteriorating patients</a:t>
            </a:r>
          </a:p>
          <a:p>
            <a:pPr marL="742950" lvl="1" indent="-285750">
              <a:buFont typeface="Wingdings" panose="05000000000000000000" pitchFamily="2" charset="2"/>
              <a:buChar char="Ø"/>
            </a:pPr>
            <a:r>
              <a:rPr lang="en-GB" sz="2000" dirty="0" smtClean="0"/>
              <a:t>Reduction of clinically inappropriate antibiotic prescription and consumption.</a:t>
            </a:r>
          </a:p>
          <a:p>
            <a:pPr marL="742950" lvl="1" indent="-285750">
              <a:buFont typeface="Wingdings" panose="05000000000000000000" pitchFamily="2" charset="2"/>
              <a:buChar char="Ø"/>
            </a:pPr>
            <a:r>
              <a:rPr lang="en-GB" sz="2000" dirty="0" smtClean="0"/>
              <a:t>Improving the assessment of wounds  </a:t>
            </a:r>
          </a:p>
          <a:p>
            <a:pPr marL="742950" lvl="1" indent="-285750">
              <a:buFont typeface="Wingdings" panose="05000000000000000000" pitchFamily="2" charset="2"/>
              <a:buChar char="Ø"/>
            </a:pPr>
            <a:r>
              <a:rPr lang="en-GB" sz="2000" dirty="0" smtClean="0"/>
              <a:t>Preventing ill health by risky behaviours such as alcohol and drugs</a:t>
            </a:r>
          </a:p>
          <a:p>
            <a:endParaRPr lang="en-GB" dirty="0" smtClean="0"/>
          </a:p>
          <a:p>
            <a:r>
              <a:rPr lang="en-GB" sz="2000" dirty="0" smtClean="0"/>
              <a:t>Local projects; </a:t>
            </a:r>
          </a:p>
          <a:p>
            <a:pPr marL="800100" lvl="1" indent="-342900">
              <a:buFont typeface="Wingdings" panose="05000000000000000000" pitchFamily="2" charset="2"/>
              <a:buChar char="Ø"/>
            </a:pPr>
            <a:r>
              <a:rPr lang="en-GB" sz="2000" dirty="0" smtClean="0"/>
              <a:t>Leeds Way – LTHFT Lean management process</a:t>
            </a:r>
          </a:p>
          <a:p>
            <a:pPr marL="800100" lvl="1" indent="-342900">
              <a:buFont typeface="Wingdings" panose="05000000000000000000" pitchFamily="2" charset="2"/>
              <a:buChar char="Ø"/>
            </a:pPr>
            <a:r>
              <a:rPr lang="en-GB" sz="2000" dirty="0" smtClean="0"/>
              <a:t>Mid Yorkshire Quality Improvement System</a:t>
            </a:r>
          </a:p>
          <a:p>
            <a:pPr lvl="1"/>
            <a:endParaRPr lang="en-GB" dirty="0" smtClean="0"/>
          </a:p>
          <a:p>
            <a:endParaRPr lang="en-GB" dirty="0" smtClean="0"/>
          </a:p>
          <a:p>
            <a:r>
              <a:rPr lang="en-GB" dirty="0"/>
              <a:t>	</a:t>
            </a:r>
          </a:p>
          <a:p>
            <a:endParaRPr lang="en-GB" dirty="0"/>
          </a:p>
        </p:txBody>
      </p:sp>
    </p:spTree>
    <p:extLst>
      <p:ext uri="{BB962C8B-B14F-4D97-AF65-F5344CB8AC3E}">
        <p14:creationId xmlns:p14="http://schemas.microsoft.com/office/powerpoint/2010/main" val="324280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0" y="0"/>
            <a:ext cx="12192000" cy="1277518"/>
          </a:xfrm>
          <a:custGeom>
            <a:avLst/>
            <a:gdLst>
              <a:gd name="connsiteX0" fmla="*/ 0 w 12192000"/>
              <a:gd name="connsiteY0" fmla="*/ 0 h 1184531"/>
              <a:gd name="connsiteX1" fmla="*/ 12192000 w 12192000"/>
              <a:gd name="connsiteY1" fmla="*/ 0 h 1184531"/>
              <a:gd name="connsiteX2" fmla="*/ 12192000 w 12192000"/>
              <a:gd name="connsiteY2" fmla="*/ 992084 h 1184531"/>
              <a:gd name="connsiteX3" fmla="*/ 11869966 w 12192000"/>
              <a:gd name="connsiteY3" fmla="*/ 1016162 h 1184531"/>
              <a:gd name="connsiteX4" fmla="*/ 5888112 w 12192000"/>
              <a:gd name="connsiteY4" fmla="*/ 1184531 h 1184531"/>
              <a:gd name="connsiteX5" fmla="*/ 507064 w 12192000"/>
              <a:gd name="connsiteY5" fmla="*/ 1053267 h 1184531"/>
              <a:gd name="connsiteX6" fmla="*/ 0 w 12192000"/>
              <a:gd name="connsiteY6" fmla="*/ 1021952 h 1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184531">
                <a:moveTo>
                  <a:pt x="0" y="0"/>
                </a:moveTo>
                <a:lnTo>
                  <a:pt x="12192000" y="0"/>
                </a:lnTo>
                <a:lnTo>
                  <a:pt x="12192000" y="992084"/>
                </a:lnTo>
                <a:lnTo>
                  <a:pt x="11869966" y="1016162"/>
                </a:lnTo>
                <a:cubicBezTo>
                  <a:pt x="10338918" y="1120202"/>
                  <a:pt x="8223918" y="1184531"/>
                  <a:pt x="5888112" y="1184531"/>
                </a:cubicBezTo>
                <a:cubicBezTo>
                  <a:pt x="3844282" y="1184531"/>
                  <a:pt x="1969506" y="1135279"/>
                  <a:pt x="507064" y="1053267"/>
                </a:cubicBezTo>
                <a:lnTo>
                  <a:pt x="0" y="1021952"/>
                </a:lnTo>
                <a:close/>
              </a:path>
            </a:pathLst>
          </a:custGeom>
          <a:solidFill>
            <a:srgbClr val="206598"/>
          </a:solidFill>
          <a:ln w="25400" cap="rnd">
            <a:noFill/>
            <a:custDash>
              <a:ds d="100000" sp="200000"/>
            </a:custDash>
            <a:round/>
          </a:ln>
        </p:spPr>
        <p:txBody>
          <a:bodyPr lIns="0" tIns="0" rIns="0" bIns="0" rtlCol="0" anchor="ctr"/>
          <a:lstStyle/>
          <a:p>
            <a:pPr algn="ctr"/>
            <a:endParaRPr lang="en-US" sz="1200" dirty="0">
              <a:solidFill>
                <a:srgbClr val="636466"/>
              </a:solidFill>
              <a:cs typeface="Arial"/>
              <a:sym typeface="Helvetica"/>
            </a:endParaRPr>
          </a:p>
        </p:txBody>
      </p:sp>
      <p:sp>
        <p:nvSpPr>
          <p:cNvPr id="22" name="Text Placeholder 21"/>
          <p:cNvSpPr>
            <a:spLocks noGrp="1"/>
          </p:cNvSpPr>
          <p:nvPr>
            <p:ph type="body" sz="quarter" idx="15"/>
          </p:nvPr>
        </p:nvSpPr>
        <p:spPr/>
        <p:txBody>
          <a:bodyPr/>
          <a:lstStyle/>
          <a:p>
            <a:endParaRPr lang="sv-SE"/>
          </a:p>
        </p:txBody>
      </p:sp>
      <p:sp>
        <p:nvSpPr>
          <p:cNvPr id="23" name="Text Placeholder 22"/>
          <p:cNvSpPr>
            <a:spLocks noGrp="1"/>
          </p:cNvSpPr>
          <p:nvPr>
            <p:ph type="body" sz="quarter" idx="16"/>
          </p:nvPr>
        </p:nvSpPr>
        <p:spPr/>
        <p:txBody>
          <a:bodyPr/>
          <a:lstStyle/>
          <a:p>
            <a:endParaRPr lang="sv-SE"/>
          </a:p>
        </p:txBody>
      </p:sp>
      <p:sp>
        <p:nvSpPr>
          <p:cNvPr id="24" name="Text Placeholder 23"/>
          <p:cNvSpPr>
            <a:spLocks noGrp="1"/>
          </p:cNvSpPr>
          <p:nvPr>
            <p:ph type="body" sz="quarter" idx="18"/>
          </p:nvPr>
        </p:nvSpPr>
        <p:spPr/>
        <p:txBody>
          <a:bodyPr/>
          <a:lstStyle/>
          <a:p>
            <a:r>
              <a:rPr lang="en-US" dirty="0" smtClean="0"/>
              <a:t>Financial implications</a:t>
            </a:r>
            <a:endParaRPr lang="en-US" noProof="0" dirty="0"/>
          </a:p>
        </p:txBody>
      </p:sp>
      <p:sp>
        <p:nvSpPr>
          <p:cNvPr id="2" name="Footer Placeholder 1"/>
          <p:cNvSpPr>
            <a:spLocks noGrp="1"/>
          </p:cNvSpPr>
          <p:nvPr>
            <p:ph type="ftr" sz="quarter" idx="3"/>
          </p:nvPr>
        </p:nvSpPr>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
        <p:nvSpPr>
          <p:cNvPr id="3" name="Slide Number Placeholder 2"/>
          <p:cNvSpPr>
            <a:spLocks noGrp="1"/>
          </p:cNvSpPr>
          <p:nvPr>
            <p:ph type="sldNum" sz="quarter" idx="4"/>
          </p:nvPr>
        </p:nvSpPr>
        <p:spPr/>
        <p:txBody>
          <a:bodyPr/>
          <a:lstStyle/>
          <a:p>
            <a:fld id="{69E13A72-69F1-A34D-A452-22277C2DC1F6}" type="slidenum">
              <a:rPr lang="en-US" smtClean="0">
                <a:solidFill>
                  <a:srgbClr val="636466"/>
                </a:solidFill>
              </a:rPr>
              <a:pPr/>
              <a:t>5</a:t>
            </a:fld>
            <a:endParaRPr lang="en-US" dirty="0">
              <a:solidFill>
                <a:srgbClr val="636466"/>
              </a:solidFill>
            </a:endParaRPr>
          </a:p>
        </p:txBody>
      </p:sp>
      <p:sp>
        <p:nvSpPr>
          <p:cNvPr id="5" name="TextBox 4"/>
          <p:cNvSpPr txBox="1"/>
          <p:nvPr/>
        </p:nvSpPr>
        <p:spPr>
          <a:xfrm>
            <a:off x="257175" y="1819275"/>
            <a:ext cx="8620125" cy="2800767"/>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Cancellation </a:t>
            </a:r>
            <a:r>
              <a:rPr lang="en-GB" sz="2000" dirty="0" smtClean="0"/>
              <a:t>of non urgent operations 2</a:t>
            </a:r>
            <a:r>
              <a:rPr lang="en-GB" sz="2000" baseline="30000" dirty="0" smtClean="0"/>
              <a:t>nd</a:t>
            </a:r>
            <a:r>
              <a:rPr lang="en-GB" sz="2000" dirty="0" smtClean="0"/>
              <a:t> time 	£5000 per event </a:t>
            </a:r>
          </a:p>
          <a:p>
            <a:pPr marL="285750" indent="-285750">
              <a:buFont typeface="Arial" panose="020B0604020202020204" pitchFamily="34" charset="0"/>
              <a:buChar char="•"/>
            </a:pPr>
            <a:r>
              <a:rPr lang="en-GB" sz="2000" dirty="0" smtClean="0"/>
              <a:t>4hr waiting time breach 				£120 per event </a:t>
            </a:r>
          </a:p>
          <a:p>
            <a:pPr marL="285750" indent="-285750">
              <a:buFont typeface="Arial" panose="020B0604020202020204" pitchFamily="34" charset="0"/>
              <a:buChar char="•"/>
            </a:pPr>
            <a:r>
              <a:rPr lang="en-GB" sz="2000" dirty="0" smtClean="0"/>
              <a:t>18 week breach 					£400 per event </a:t>
            </a:r>
          </a:p>
          <a:p>
            <a:pPr marL="285750" indent="-285750">
              <a:buFont typeface="Arial" panose="020B0604020202020204" pitchFamily="34" charset="0"/>
              <a:buChar char="•"/>
            </a:pPr>
            <a:r>
              <a:rPr lang="en-GB" sz="2000" dirty="0"/>
              <a:t>CQUIN payments withheld 			</a:t>
            </a:r>
            <a:r>
              <a:rPr lang="en-GB" sz="2000" dirty="0" smtClean="0"/>
              <a:t>	1.5</a:t>
            </a:r>
            <a:r>
              <a:rPr lang="en-GB" sz="2000" dirty="0"/>
              <a:t>% </a:t>
            </a:r>
          </a:p>
          <a:p>
            <a:pPr marL="285750" indent="-285750">
              <a:buFont typeface="Arial" panose="020B0604020202020204" pitchFamily="34" charset="0"/>
              <a:buChar char="•"/>
            </a:pPr>
            <a:r>
              <a:rPr lang="en-GB" sz="2000" dirty="0"/>
              <a:t>STP payments withheld				1%</a:t>
            </a:r>
          </a:p>
          <a:p>
            <a:pPr marL="285750" indent="-285750">
              <a:buFont typeface="Arial" panose="020B0604020202020204" pitchFamily="34" charset="0"/>
              <a:buChar char="•"/>
            </a:pPr>
            <a:r>
              <a:rPr lang="en-GB" sz="2000" dirty="0" smtClean="0"/>
              <a:t>Best Practice Tariff conditional payment </a:t>
            </a:r>
          </a:p>
          <a:p>
            <a:pPr lvl="1"/>
            <a:r>
              <a:rPr lang="en-GB" sz="2000" dirty="0" smtClean="0"/>
              <a:t>e.g. hip fractures 			  		£1124 </a:t>
            </a:r>
            <a:r>
              <a:rPr lang="en-GB" dirty="0" smtClean="0"/>
              <a:t>	</a:t>
            </a:r>
          </a:p>
          <a:p>
            <a:r>
              <a:rPr lang="en-GB" dirty="0"/>
              <a:t>	</a:t>
            </a:r>
          </a:p>
          <a:p>
            <a:endParaRPr lang="en-GB" dirty="0"/>
          </a:p>
        </p:txBody>
      </p:sp>
      <p:pic>
        <p:nvPicPr>
          <p:cNvPr id="9220" name="Picture 4" descr="Image result for financial pressures N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366" y="3388935"/>
            <a:ext cx="3841034" cy="2554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79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normAutofit/>
          </a:bodyPr>
          <a:lstStyle/>
          <a:p>
            <a:endParaRPr lang="en-US"/>
          </a:p>
        </p:txBody>
      </p:sp>
      <p:sp>
        <p:nvSpPr>
          <p:cNvPr id="4" name="Text Placeholder 3"/>
          <p:cNvSpPr>
            <a:spLocks noGrp="1"/>
          </p:cNvSpPr>
          <p:nvPr>
            <p:ph type="body" sz="quarter" idx="16"/>
          </p:nvPr>
        </p:nvSpPr>
        <p:spPr/>
        <p:txBody>
          <a:bodyPr/>
          <a:lstStyle/>
          <a:p>
            <a:pPr>
              <a:buFont typeface="Arial" panose="020B0604020202020204" pitchFamily="34" charset="0"/>
              <a:buChar char="•"/>
            </a:pPr>
            <a:r>
              <a:rPr lang="en-US" sz="2000" dirty="0" smtClean="0"/>
              <a:t>Interoperability between </a:t>
            </a:r>
            <a:r>
              <a:rPr lang="en-US" sz="2000" dirty="0"/>
              <a:t>systems and devices </a:t>
            </a:r>
            <a:r>
              <a:rPr lang="en-US" sz="2000" dirty="0" smtClean="0"/>
              <a:t>on the </a:t>
            </a:r>
            <a:r>
              <a:rPr lang="en-US" sz="2000" dirty="0"/>
              <a:t>trust infrastructure. </a:t>
            </a:r>
          </a:p>
          <a:p>
            <a:pPr>
              <a:buFont typeface="Arial" panose="020B0604020202020204" pitchFamily="34" charset="0"/>
              <a:buChar char="•"/>
            </a:pPr>
            <a:r>
              <a:rPr lang="en-US" sz="2000" dirty="0" smtClean="0"/>
              <a:t>Ensure </a:t>
            </a:r>
            <a:r>
              <a:rPr lang="en-US" sz="2000" dirty="0"/>
              <a:t>systems fit for purpose between IT and clinicians </a:t>
            </a:r>
          </a:p>
          <a:p>
            <a:pPr>
              <a:buFont typeface="Arial" panose="020B0604020202020204" pitchFamily="34" charset="0"/>
              <a:buChar char="•"/>
            </a:pPr>
            <a:r>
              <a:rPr lang="en-US" sz="2000" dirty="0" smtClean="0"/>
              <a:t>One device for suitable for all forms of communication. </a:t>
            </a:r>
          </a:p>
          <a:p>
            <a:pPr>
              <a:buFont typeface="Arial" panose="020B0604020202020204" pitchFamily="34" charset="0"/>
              <a:buChar char="•"/>
            </a:pPr>
            <a:r>
              <a:rPr lang="en-US" sz="2000" dirty="0" smtClean="0"/>
              <a:t>Improving </a:t>
            </a:r>
            <a:r>
              <a:rPr lang="en-US" sz="2000" dirty="0" smtClean="0"/>
              <a:t>collaboration </a:t>
            </a:r>
          </a:p>
          <a:p>
            <a:pPr>
              <a:buFont typeface="Arial" panose="020B0604020202020204" pitchFamily="34" charset="0"/>
              <a:buChar char="•"/>
            </a:pPr>
            <a:r>
              <a:rPr lang="en-US" sz="2000" dirty="0" smtClean="0"/>
              <a:t>Data management and </a:t>
            </a:r>
            <a:r>
              <a:rPr lang="en-US" sz="2000" dirty="0" smtClean="0"/>
              <a:t>Auditing </a:t>
            </a:r>
            <a:endParaRPr lang="en-US" sz="2000" dirty="0" smtClean="0"/>
          </a:p>
          <a:p>
            <a:pPr>
              <a:buFont typeface="Arial" panose="020B0604020202020204" pitchFamily="34" charset="0"/>
              <a:buChar char="•"/>
            </a:pPr>
            <a:r>
              <a:rPr lang="en-US" sz="2000" dirty="0" smtClean="0"/>
              <a:t>Cybersecurity</a:t>
            </a:r>
          </a:p>
          <a:p>
            <a:pPr marL="0" indent="0">
              <a:buNone/>
            </a:pPr>
            <a:endParaRPr lang="en-US" sz="2000" dirty="0"/>
          </a:p>
          <a:p>
            <a:pPr marL="0" indent="0">
              <a:buNone/>
            </a:pPr>
            <a:endParaRPr lang="en-US" sz="2000" dirty="0" smtClean="0"/>
          </a:p>
          <a:p>
            <a:pPr>
              <a:buFont typeface="Arial" panose="020B0604020202020204" pitchFamily="34" charset="0"/>
              <a:buChar char="•"/>
            </a:pPr>
            <a:endParaRPr lang="en-US" sz="2000" dirty="0"/>
          </a:p>
        </p:txBody>
      </p:sp>
      <p:sp>
        <p:nvSpPr>
          <p:cNvPr id="7" name="Title 6"/>
          <p:cNvSpPr>
            <a:spLocks noGrp="1"/>
          </p:cNvSpPr>
          <p:nvPr>
            <p:ph type="title"/>
          </p:nvPr>
        </p:nvSpPr>
        <p:spPr/>
        <p:txBody>
          <a:bodyPr/>
          <a:lstStyle/>
          <a:p>
            <a:pPr algn="ctr"/>
            <a:r>
              <a:rPr lang="en-US" b="1" dirty="0" smtClean="0"/>
              <a:t>Telephony and Unified Communication Challenges</a:t>
            </a:r>
            <a:endParaRPr lang="en-US" b="1" dirty="0"/>
          </a:p>
        </p:txBody>
      </p:sp>
      <p:sp>
        <p:nvSpPr>
          <p:cNvPr id="10" name="Platshållare för bildnummer 9">
            <a:extLst>
              <a:ext uri="{FF2B5EF4-FFF2-40B4-BE49-F238E27FC236}">
                <a16:creationId xmlns:a16="http://schemas.microsoft.com/office/drawing/2014/main" xmlns="" id="{A0391661-2591-4704-A95C-29DCFD194DD2}"/>
              </a:ext>
            </a:extLst>
          </p:cNvPr>
          <p:cNvSpPr>
            <a:spLocks noGrp="1"/>
          </p:cNvSpPr>
          <p:nvPr>
            <p:ph type="sldNum" sz="quarter" idx="4"/>
          </p:nvPr>
        </p:nvSpPr>
        <p:spPr/>
        <p:txBody>
          <a:bodyPr/>
          <a:lstStyle/>
          <a:p>
            <a:pPr algn="l"/>
            <a:fld id="{69E13A72-69F1-A34D-A452-22277C2DC1F6}" type="slidenum">
              <a:rPr lang="en-US" smtClean="0"/>
              <a:pPr algn="l"/>
              <a:t>6</a:t>
            </a:fld>
            <a:endParaRPr lang="en-US" dirty="0"/>
          </a:p>
        </p:txBody>
      </p:sp>
      <p:sp>
        <p:nvSpPr>
          <p:cNvPr id="2" name="Picture Placeholder 1"/>
          <p:cNvSpPr>
            <a:spLocks noGrp="1"/>
          </p:cNvSpPr>
          <p:nvPr>
            <p:ph type="pic" sz="quarter" idx="13"/>
          </p:nvPr>
        </p:nvSpPr>
        <p:spPr>
          <a:xfrm>
            <a:off x="6981825" y="0"/>
            <a:ext cx="5210176" cy="6858000"/>
          </a:xfrm>
        </p:spPr>
      </p:sp>
      <p:sp>
        <p:nvSpPr>
          <p:cNvPr id="11"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pic>
        <p:nvPicPr>
          <p:cNvPr id="9" name="Picture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16502" r="13903"/>
          <a:stretch/>
        </p:blipFill>
        <p:spPr>
          <a:xfrm>
            <a:off x="6981825" y="0"/>
            <a:ext cx="5210175" cy="6858000"/>
          </a:xfrm>
          <a:custGeom>
            <a:avLst/>
            <a:gdLst>
              <a:gd name="connsiteX0" fmla="*/ 7510 w 6282649"/>
              <a:gd name="connsiteY0" fmla="*/ 0 h 6858000"/>
              <a:gd name="connsiteX1" fmla="*/ 6282649 w 6282649"/>
              <a:gd name="connsiteY1" fmla="*/ 0 h 6858000"/>
              <a:gd name="connsiteX2" fmla="*/ 6282649 w 6282649"/>
              <a:gd name="connsiteY2" fmla="*/ 6858000 h 6858000"/>
              <a:gd name="connsiteX3" fmla="*/ 0 w 6282649"/>
              <a:gd name="connsiteY3" fmla="*/ 6858000 h 6858000"/>
              <a:gd name="connsiteX4" fmla="*/ 15898 w 6282649"/>
              <a:gd name="connsiteY4" fmla="*/ 6727539 h 6858000"/>
              <a:gd name="connsiteX5" fmla="*/ 194660 w 6282649"/>
              <a:gd name="connsiteY5" fmla="*/ 3396343 h 6858000"/>
              <a:gd name="connsiteX6" fmla="*/ 15898 w 6282649"/>
              <a:gd name="connsiteY6" fmla="*/ 65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2649" h="6858000">
                <a:moveTo>
                  <a:pt x="7510" y="0"/>
                </a:moveTo>
                <a:lnTo>
                  <a:pt x="6282649" y="0"/>
                </a:lnTo>
                <a:lnTo>
                  <a:pt x="6282649" y="6858000"/>
                </a:lnTo>
                <a:lnTo>
                  <a:pt x="0" y="6858000"/>
                </a:lnTo>
                <a:lnTo>
                  <a:pt x="15898" y="6727539"/>
                </a:lnTo>
                <a:cubicBezTo>
                  <a:pt x="129903" y="5737297"/>
                  <a:pt x="194660" y="4602504"/>
                  <a:pt x="194660" y="3396343"/>
                </a:cubicBezTo>
                <a:cubicBezTo>
                  <a:pt x="194660" y="2190183"/>
                  <a:pt x="129903" y="1055389"/>
                  <a:pt x="15898" y="65148"/>
                </a:cubicBezTo>
                <a:close/>
              </a:path>
            </a:pathLst>
          </a:custGeom>
          <a:solidFill>
            <a:schemeClr val="tx2">
              <a:lumMod val="20000"/>
              <a:lumOff val="80000"/>
            </a:schemeClr>
          </a:solidFill>
        </p:spPr>
      </p:pic>
    </p:spTree>
    <p:extLst>
      <p:ext uri="{BB962C8B-B14F-4D97-AF65-F5344CB8AC3E}">
        <p14:creationId xmlns:p14="http://schemas.microsoft.com/office/powerpoint/2010/main" val="412132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endParaRPr lang="en-US"/>
          </a:p>
        </p:txBody>
      </p:sp>
      <p:sp>
        <p:nvSpPr>
          <p:cNvPr id="4" name="Text Placeholder 3"/>
          <p:cNvSpPr>
            <a:spLocks noGrp="1"/>
          </p:cNvSpPr>
          <p:nvPr>
            <p:ph type="body" sz="quarter" idx="18"/>
          </p:nvPr>
        </p:nvSpPr>
        <p:spPr/>
        <p:txBody>
          <a:bodyPr/>
          <a:lstStyle/>
          <a:p>
            <a:r>
              <a:rPr lang="en-US" dirty="0" smtClean="0"/>
              <a:t>               The </a:t>
            </a:r>
            <a:r>
              <a:rPr lang="en-US" dirty="0" err="1" smtClean="0"/>
              <a:t>Ascom</a:t>
            </a:r>
            <a:r>
              <a:rPr lang="en-US" dirty="0" smtClean="0"/>
              <a:t> Healthcare Platform</a:t>
            </a:r>
            <a:endParaRPr lang="en-US" dirty="0"/>
          </a:p>
        </p:txBody>
      </p:sp>
      <p:sp>
        <p:nvSpPr>
          <p:cNvPr id="5" name="Content Placeholder 4"/>
          <p:cNvSpPr>
            <a:spLocks noGrp="1"/>
          </p:cNvSpPr>
          <p:nvPr>
            <p:ph idx="1"/>
          </p:nvPr>
        </p:nvSpPr>
        <p:spPr>
          <a:xfrm>
            <a:off x="431646" y="1544080"/>
            <a:ext cx="6680959" cy="4547874"/>
          </a:xfrm>
        </p:spPr>
        <p:txBody>
          <a:bodyPr/>
          <a:lstStyle/>
          <a:p>
            <a:pPr marL="0" indent="0">
              <a:buClr>
                <a:srgbClr val="F20000"/>
              </a:buClr>
              <a:buNone/>
            </a:pPr>
            <a:endParaRPr lang="en-US" dirty="0" smtClean="0">
              <a:solidFill>
                <a:srgbClr val="333333"/>
              </a:solidFill>
              <a:latin typeface="Proxima Nova W08 Light"/>
            </a:endParaRPr>
          </a:p>
          <a:p>
            <a:pPr>
              <a:buClr>
                <a:srgbClr val="0070C0"/>
              </a:buClr>
              <a:buFont typeface="Arial" panose="020B0604020202020204" pitchFamily="34" charset="0"/>
              <a:buChar char="•"/>
            </a:pPr>
            <a:r>
              <a:rPr lang="en-US" sz="2400" b="1" dirty="0" smtClean="0">
                <a:solidFill>
                  <a:srgbClr val="0070C0"/>
                </a:solidFill>
                <a:latin typeface="Proxima Nova W08 Light"/>
              </a:rPr>
              <a:t>INTEGRATE</a:t>
            </a:r>
            <a:r>
              <a:rPr lang="en-US" b="1" dirty="0" smtClean="0">
                <a:solidFill>
                  <a:srgbClr val="0070C0"/>
                </a:solidFill>
                <a:latin typeface="Proxima Nova W08 Light"/>
              </a:rPr>
              <a:t>– </a:t>
            </a:r>
            <a:r>
              <a:rPr lang="en-US" dirty="0" smtClean="0">
                <a:solidFill>
                  <a:srgbClr val="333333"/>
                </a:solidFill>
                <a:latin typeface="Proxima Nova W08 Light"/>
              </a:rPr>
              <a:t>Connecting patient devices and hospital information systems  to unlock valuable care information </a:t>
            </a:r>
          </a:p>
          <a:p>
            <a:pPr marL="0" indent="0">
              <a:buClr>
                <a:srgbClr val="0070C0"/>
              </a:buClr>
              <a:buNone/>
            </a:pPr>
            <a:endParaRPr lang="en-US" dirty="0" smtClean="0">
              <a:solidFill>
                <a:srgbClr val="333333"/>
              </a:solidFill>
              <a:latin typeface="Proxima Nova W08 Light"/>
            </a:endParaRPr>
          </a:p>
          <a:p>
            <a:pPr>
              <a:buClr>
                <a:srgbClr val="0070C0"/>
              </a:buClr>
              <a:buFont typeface="Arial" panose="020B0604020202020204" pitchFamily="34" charset="0"/>
              <a:buChar char="•"/>
            </a:pPr>
            <a:r>
              <a:rPr lang="en-US" sz="2400" b="1" dirty="0" smtClean="0">
                <a:solidFill>
                  <a:srgbClr val="0070C0"/>
                </a:solidFill>
                <a:latin typeface="Proxima Nova W08 Light"/>
              </a:rPr>
              <a:t>ORCHESTRATE – </a:t>
            </a:r>
            <a:r>
              <a:rPr lang="en-US" dirty="0" smtClean="0">
                <a:latin typeface="Proxima Nova W08 Light"/>
              </a:rPr>
              <a:t>Filter, prioritise  and extend the flow of information for </a:t>
            </a:r>
            <a:r>
              <a:rPr lang="en-US" dirty="0" smtClean="0">
                <a:latin typeface="Proxima Nova W08 Light"/>
              </a:rPr>
              <a:t>speedier informed </a:t>
            </a:r>
            <a:r>
              <a:rPr lang="en-US" dirty="0" smtClean="0">
                <a:latin typeface="Proxima Nova W08 Light"/>
              </a:rPr>
              <a:t>decisions </a:t>
            </a:r>
          </a:p>
          <a:p>
            <a:pPr marL="0" indent="0">
              <a:buClr>
                <a:srgbClr val="0070C0"/>
              </a:buClr>
              <a:buNone/>
            </a:pPr>
            <a:endParaRPr lang="en-US" dirty="0" smtClean="0">
              <a:latin typeface="Proxima Nova W08 Light"/>
            </a:endParaRPr>
          </a:p>
          <a:p>
            <a:pPr>
              <a:buClr>
                <a:srgbClr val="0070C0"/>
              </a:buClr>
              <a:buFont typeface="Arial" panose="020B0604020202020204" pitchFamily="34" charset="0"/>
              <a:buChar char="•"/>
            </a:pPr>
            <a:r>
              <a:rPr lang="en-US" sz="2400" b="1" dirty="0" smtClean="0">
                <a:solidFill>
                  <a:srgbClr val="0070C0"/>
                </a:solidFill>
                <a:latin typeface="Proxima Nova W08 Light"/>
              </a:rPr>
              <a:t>ENABLE</a:t>
            </a:r>
            <a:r>
              <a:rPr lang="en-US" sz="2400" dirty="0" smtClean="0">
                <a:solidFill>
                  <a:srgbClr val="0070C0"/>
                </a:solidFill>
                <a:latin typeface="Proxima Nova W08 Light"/>
              </a:rPr>
              <a:t> – </a:t>
            </a:r>
            <a:r>
              <a:rPr lang="en-US" dirty="0" smtClean="0">
                <a:latin typeface="Proxima Nova W08 Light"/>
              </a:rPr>
              <a:t>Enhance communication and information among mobile care teams </a:t>
            </a:r>
          </a:p>
          <a:p>
            <a:pPr marL="0" indent="0">
              <a:buClr>
                <a:srgbClr val="0070C0"/>
              </a:buClr>
              <a:buNone/>
            </a:pPr>
            <a:endParaRPr lang="en-US" sz="2400" dirty="0">
              <a:solidFill>
                <a:srgbClr val="333333"/>
              </a:solidFill>
              <a:latin typeface="Proxima Nova W08 Light"/>
            </a:endParaRPr>
          </a:p>
          <a:p>
            <a:pPr marL="0" indent="0">
              <a:buClr>
                <a:srgbClr val="F20000"/>
              </a:buClr>
              <a:buNone/>
            </a:pPr>
            <a:endParaRPr lang="en-US" dirty="0">
              <a:solidFill>
                <a:srgbClr val="333333"/>
              </a:solidFill>
              <a:latin typeface="Proxima Nova W08 Light"/>
            </a:endParaRPr>
          </a:p>
        </p:txBody>
      </p:sp>
      <p:sp>
        <p:nvSpPr>
          <p:cNvPr id="8" name="Slide Number Placeholder 7"/>
          <p:cNvSpPr>
            <a:spLocks noGrp="1"/>
          </p:cNvSpPr>
          <p:nvPr>
            <p:ph type="sldNum" sz="quarter" idx="4"/>
          </p:nvPr>
        </p:nvSpPr>
        <p:spPr/>
        <p:txBody>
          <a:bodyPr/>
          <a:lstStyle/>
          <a:p>
            <a:fld id="{69E13A72-69F1-A34D-A452-22277C2DC1F6}" type="slidenum">
              <a:rPr lang="en-US" smtClean="0">
                <a:solidFill>
                  <a:srgbClr val="636466"/>
                </a:solidFill>
              </a:rPr>
              <a:pPr/>
              <a:t>7</a:t>
            </a:fld>
            <a:endParaRPr lang="en-US" dirty="0">
              <a:solidFill>
                <a:srgbClr val="636466"/>
              </a:solidFill>
            </a:endParaRPr>
          </a:p>
        </p:txBody>
      </p:sp>
      <p:sp>
        <p:nvSpPr>
          <p:cNvPr id="11" name="Curved Right Arrow 10"/>
          <p:cNvSpPr/>
          <p:nvPr/>
        </p:nvSpPr>
        <p:spPr>
          <a:xfrm>
            <a:off x="7655442" y="1637414"/>
            <a:ext cx="1927469" cy="4582633"/>
          </a:xfrm>
          <a:prstGeom prst="curvedRightArrow">
            <a:avLst/>
          </a:prstGeom>
          <a:solidFill>
            <a:schemeClr val="accent3">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636466"/>
                </a:solidFill>
              </a:rPr>
              <a:t> </a:t>
            </a:r>
            <a:endParaRPr lang="en-GB" dirty="0">
              <a:solidFill>
                <a:srgbClr val="636466"/>
              </a:solidFill>
            </a:endParaRPr>
          </a:p>
        </p:txBody>
      </p:sp>
      <p:sp>
        <p:nvSpPr>
          <p:cNvPr id="13" name="Curved Left Arrow 12"/>
          <p:cNvSpPr/>
          <p:nvPr/>
        </p:nvSpPr>
        <p:spPr>
          <a:xfrm>
            <a:off x="10277516" y="1890862"/>
            <a:ext cx="1232864" cy="3478579"/>
          </a:xfrm>
          <a:prstGeom prst="curvedLeftArrow">
            <a:avLst/>
          </a:prstGeom>
          <a:solidFill>
            <a:schemeClr val="accent3">
              <a:lumMod val="60000"/>
              <a:lumOff val="4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36466"/>
              </a:solidFill>
            </a:endParaRPr>
          </a:p>
        </p:txBody>
      </p:sp>
      <p:pic>
        <p:nvPicPr>
          <p:cNvPr id="14" name="Sta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9103" y="3844378"/>
            <a:ext cx="900000" cy="900000"/>
          </a:xfrm>
          <a:prstGeom prst="rect">
            <a:avLst/>
          </a:prstGeom>
        </p:spPr>
      </p:pic>
      <p:pic>
        <p:nvPicPr>
          <p:cNvPr id="15" name="LAB"/>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8419" y="2159026"/>
            <a:ext cx="900000" cy="900000"/>
          </a:xfrm>
          <a:prstGeom prst="rect">
            <a:avLst/>
          </a:prstGeom>
        </p:spPr>
      </p:pic>
      <p:pic>
        <p:nvPicPr>
          <p:cNvPr id="16" name="IV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99590" y="2170742"/>
            <a:ext cx="900000" cy="900000"/>
          </a:xfrm>
          <a:prstGeom prst="rect">
            <a:avLst/>
          </a:prstGeom>
        </p:spPr>
      </p:pic>
      <p:pic>
        <p:nvPicPr>
          <p:cNvPr id="17" name="Char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38668" y="2609026"/>
            <a:ext cx="1249638" cy="1247111"/>
          </a:xfrm>
          <a:prstGeom prst="rect">
            <a:avLst/>
          </a:prstGeom>
        </p:spPr>
      </p:pic>
      <p:pic>
        <p:nvPicPr>
          <p:cNvPr id="18" name="ECG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43948" y="3411624"/>
            <a:ext cx="900000" cy="900000"/>
          </a:xfrm>
          <a:prstGeom prst="rect">
            <a:avLst/>
          </a:prstGeom>
        </p:spPr>
      </p:pic>
      <p:pic>
        <p:nvPicPr>
          <p:cNvPr id="19" name="Page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5947" y="3580638"/>
            <a:ext cx="900000" cy="900000"/>
          </a:xfrm>
          <a:prstGeom prst="rect">
            <a:avLst/>
          </a:prstGeom>
        </p:spPr>
      </p:pic>
      <p:pic>
        <p:nvPicPr>
          <p:cNvPr id="20" name="Ascom Myco"/>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18854" y="4973739"/>
            <a:ext cx="1470726" cy="1470726"/>
          </a:xfrm>
          <a:prstGeom prst="rect">
            <a:avLst/>
          </a:prstGeom>
        </p:spPr>
      </p:pic>
      <p:pic>
        <p:nvPicPr>
          <p:cNvPr id="21" name="Dilaysis"/>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077164" y="3953400"/>
            <a:ext cx="900000" cy="900000"/>
          </a:xfrm>
          <a:prstGeom prst="rect">
            <a:avLst/>
          </a:prstGeom>
        </p:spPr>
      </p:pic>
      <p:pic>
        <p:nvPicPr>
          <p:cNvPr id="22" name="Doctor 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87640" y="2631005"/>
            <a:ext cx="900000" cy="900000"/>
          </a:xfrm>
          <a:prstGeom prst="rect">
            <a:avLst/>
          </a:prstGeom>
        </p:spPr>
      </p:pic>
      <p:pic>
        <p:nvPicPr>
          <p:cNvPr id="23" name="Escalation"/>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593311" y="4444189"/>
            <a:ext cx="900000" cy="900000"/>
          </a:xfrm>
          <a:prstGeom prst="rect">
            <a:avLst/>
          </a:prstGeom>
        </p:spPr>
      </p:pic>
      <p:pic>
        <p:nvPicPr>
          <p:cNvPr id="24" name="Chat"/>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65385" y="4073739"/>
            <a:ext cx="900000" cy="900000"/>
          </a:xfrm>
          <a:prstGeom prst="rect">
            <a:avLst/>
          </a:prstGeom>
        </p:spPr>
      </p:pic>
      <p:pic>
        <p:nvPicPr>
          <p:cNvPr id="26" name="Nurse"/>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438483" y="1390123"/>
            <a:ext cx="900000" cy="900000"/>
          </a:xfrm>
          <a:prstGeom prst="rect">
            <a:avLst/>
          </a:prstGeom>
        </p:spPr>
      </p:pic>
      <p:pic>
        <p:nvPicPr>
          <p:cNvPr id="27" name="Doctor 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873713" y="2827431"/>
            <a:ext cx="900000" cy="900000"/>
          </a:xfrm>
          <a:prstGeom prst="rect">
            <a:avLst/>
          </a:prstGeom>
        </p:spPr>
      </p:pic>
      <p:sp>
        <p:nvSpPr>
          <p:cNvPr id="28"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265250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p:cNvGrpSpPr/>
          <p:nvPr/>
        </p:nvGrpSpPr>
        <p:grpSpPr>
          <a:xfrm>
            <a:off x="377674" y="2945801"/>
            <a:ext cx="1227610" cy="1345187"/>
            <a:chOff x="3727380" y="1890598"/>
            <a:chExt cx="914400" cy="1060704"/>
          </a:xfrm>
        </p:grpSpPr>
        <p:grpSp>
          <p:nvGrpSpPr>
            <p:cNvPr id="117" name="Group 116"/>
            <p:cNvGrpSpPr/>
            <p:nvPr/>
          </p:nvGrpSpPr>
          <p:grpSpPr>
            <a:xfrm>
              <a:off x="3727380" y="1890598"/>
              <a:ext cx="914400" cy="1060704"/>
              <a:chOff x="5485855" y="4588151"/>
              <a:chExt cx="914400" cy="1060704"/>
            </a:xfrm>
          </p:grpSpPr>
          <p:sp>
            <p:nvSpPr>
              <p:cNvPr id="119" name="Hexagon 118"/>
              <p:cNvSpPr>
                <a:spLocks noChangeAspect="1"/>
              </p:cNvSpPr>
              <p:nvPr/>
            </p:nvSpPr>
            <p:spPr>
              <a:xfrm rot="16200000">
                <a:off x="5412703" y="4661303"/>
                <a:ext cx="1060704" cy="914400"/>
              </a:xfrm>
              <a:prstGeom prst="hexagon">
                <a:avLst/>
              </a:prstGeom>
              <a:solidFill>
                <a:srgbClr val="EA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rgbClr val="FFFFFF"/>
                  </a:solidFill>
                  <a:cs typeface="Arial"/>
                  <a:sym typeface="Helvetica"/>
                </a:endParaRPr>
              </a:p>
            </p:txBody>
          </p:sp>
          <p:sp>
            <p:nvSpPr>
              <p:cNvPr id="120" name="TextBox 119"/>
              <p:cNvSpPr txBox="1"/>
              <p:nvPr/>
            </p:nvSpPr>
            <p:spPr>
              <a:xfrm>
                <a:off x="5695477" y="5221844"/>
                <a:ext cx="145471" cy="299295"/>
              </a:xfrm>
              <a:prstGeom prst="rect">
                <a:avLst/>
              </a:prstGeom>
              <a:noFill/>
            </p:spPr>
            <p:txBody>
              <a:bodyPr wrap="none" lIns="72000" tIns="72000" rIns="72000" bIns="72000" rtlCol="0">
                <a:spAutoFit/>
              </a:bodyPr>
              <a:lstStyle/>
              <a:p>
                <a:pPr>
                  <a:buClr>
                    <a:srgbClr val="FFFFFF"/>
                  </a:buClr>
                  <a:buSzPct val="120000"/>
                </a:pPr>
                <a:endParaRPr lang="en-US" sz="1000" dirty="0" smtClean="0">
                  <a:solidFill>
                    <a:srgbClr val="FFFFFF"/>
                  </a:solidFill>
                  <a:latin typeface="Arial"/>
                  <a:cs typeface="Arial"/>
                </a:endParaRPr>
              </a:p>
            </p:txBody>
          </p:sp>
        </p:grpSp>
        <p:sp>
          <p:nvSpPr>
            <p:cNvPr id="118" name="TextBox 117"/>
            <p:cNvSpPr txBox="1"/>
            <p:nvPr/>
          </p:nvSpPr>
          <p:spPr>
            <a:xfrm>
              <a:off x="4138075" y="2543900"/>
              <a:ext cx="108355" cy="235999"/>
            </a:xfrm>
            <a:prstGeom prst="rect">
              <a:avLst/>
            </a:prstGeom>
            <a:noFill/>
          </p:spPr>
          <p:txBody>
            <a:bodyPr wrap="none" lIns="72000" tIns="72000" rIns="72000" bIns="72000" rtlCol="0">
              <a:spAutoFit/>
            </a:bodyPr>
            <a:lstStyle/>
            <a:p>
              <a:pPr algn="ctr">
                <a:buClr>
                  <a:srgbClr val="FFFFFF"/>
                </a:buClr>
                <a:buSzPct val="120000"/>
              </a:pPr>
              <a:endParaRPr lang="en-US" sz="1000" dirty="0" smtClean="0">
                <a:solidFill>
                  <a:srgbClr val="FFFFFF"/>
                </a:solidFill>
                <a:latin typeface="Arial"/>
                <a:cs typeface="Arial"/>
              </a:endParaRPr>
            </a:p>
          </p:txBody>
        </p:sp>
      </p:grpSp>
      <p:grpSp>
        <p:nvGrpSpPr>
          <p:cNvPr id="111" name="Group 110"/>
          <p:cNvGrpSpPr/>
          <p:nvPr/>
        </p:nvGrpSpPr>
        <p:grpSpPr>
          <a:xfrm>
            <a:off x="992096" y="1825923"/>
            <a:ext cx="1227610" cy="1345187"/>
            <a:chOff x="3727380" y="1890598"/>
            <a:chExt cx="914400" cy="1060704"/>
          </a:xfrm>
        </p:grpSpPr>
        <p:grpSp>
          <p:nvGrpSpPr>
            <p:cNvPr id="112" name="Group 111"/>
            <p:cNvGrpSpPr/>
            <p:nvPr/>
          </p:nvGrpSpPr>
          <p:grpSpPr>
            <a:xfrm>
              <a:off x="3727380" y="1890598"/>
              <a:ext cx="914400" cy="1060704"/>
              <a:chOff x="5485855" y="4588151"/>
              <a:chExt cx="914400" cy="1060704"/>
            </a:xfrm>
          </p:grpSpPr>
          <p:sp>
            <p:nvSpPr>
              <p:cNvPr id="114" name="Hexagon 113"/>
              <p:cNvSpPr>
                <a:spLocks noChangeAspect="1"/>
              </p:cNvSpPr>
              <p:nvPr/>
            </p:nvSpPr>
            <p:spPr>
              <a:xfrm rot="16200000">
                <a:off x="5412703" y="4661303"/>
                <a:ext cx="1060704" cy="914400"/>
              </a:xfrm>
              <a:prstGeom prst="hexagon">
                <a:avLst/>
              </a:prstGeom>
              <a:solidFill>
                <a:srgbClr val="EA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rgbClr val="FFFFFF"/>
                  </a:solidFill>
                  <a:cs typeface="Arial"/>
                  <a:sym typeface="Helvetica"/>
                </a:endParaRPr>
              </a:p>
            </p:txBody>
          </p:sp>
          <p:sp>
            <p:nvSpPr>
              <p:cNvPr id="115" name="TextBox 114"/>
              <p:cNvSpPr txBox="1"/>
              <p:nvPr/>
            </p:nvSpPr>
            <p:spPr>
              <a:xfrm>
                <a:off x="5695477" y="5221844"/>
                <a:ext cx="145471" cy="299295"/>
              </a:xfrm>
              <a:prstGeom prst="rect">
                <a:avLst/>
              </a:prstGeom>
              <a:noFill/>
            </p:spPr>
            <p:txBody>
              <a:bodyPr wrap="none" lIns="72000" tIns="72000" rIns="72000" bIns="72000" rtlCol="0">
                <a:spAutoFit/>
              </a:bodyPr>
              <a:lstStyle/>
              <a:p>
                <a:pPr>
                  <a:buClr>
                    <a:srgbClr val="FFFFFF"/>
                  </a:buClr>
                  <a:buSzPct val="120000"/>
                </a:pPr>
                <a:endParaRPr lang="en-US" sz="1000" dirty="0" smtClean="0">
                  <a:solidFill>
                    <a:srgbClr val="FFFFFF"/>
                  </a:solidFill>
                  <a:latin typeface="Arial"/>
                  <a:cs typeface="Arial"/>
                </a:endParaRPr>
              </a:p>
            </p:txBody>
          </p:sp>
        </p:grpSp>
        <p:sp>
          <p:nvSpPr>
            <p:cNvPr id="113" name="TextBox 112"/>
            <p:cNvSpPr txBox="1"/>
            <p:nvPr/>
          </p:nvSpPr>
          <p:spPr>
            <a:xfrm>
              <a:off x="4138075" y="2543900"/>
              <a:ext cx="108355" cy="235999"/>
            </a:xfrm>
            <a:prstGeom prst="rect">
              <a:avLst/>
            </a:prstGeom>
            <a:noFill/>
          </p:spPr>
          <p:txBody>
            <a:bodyPr wrap="none" lIns="72000" tIns="72000" rIns="72000" bIns="72000" rtlCol="0">
              <a:spAutoFit/>
            </a:bodyPr>
            <a:lstStyle/>
            <a:p>
              <a:pPr algn="ctr">
                <a:buClr>
                  <a:srgbClr val="FFFFFF"/>
                </a:buClr>
                <a:buSzPct val="120000"/>
              </a:pPr>
              <a:endParaRPr lang="en-US" sz="1000" dirty="0" smtClean="0">
                <a:solidFill>
                  <a:srgbClr val="FFFFFF"/>
                </a:solidFill>
                <a:latin typeface="Arial"/>
                <a:cs typeface="Arial"/>
              </a:endParaRPr>
            </a:p>
          </p:txBody>
        </p:sp>
      </p:grpSp>
      <p:grpSp>
        <p:nvGrpSpPr>
          <p:cNvPr id="67" name="Group 66"/>
          <p:cNvGrpSpPr/>
          <p:nvPr/>
        </p:nvGrpSpPr>
        <p:grpSpPr>
          <a:xfrm>
            <a:off x="1009405" y="4065677"/>
            <a:ext cx="1227610" cy="1345187"/>
            <a:chOff x="3727380" y="1890598"/>
            <a:chExt cx="914400" cy="1060704"/>
          </a:xfrm>
        </p:grpSpPr>
        <p:grpSp>
          <p:nvGrpSpPr>
            <p:cNvPr id="68" name="Group 67"/>
            <p:cNvGrpSpPr/>
            <p:nvPr/>
          </p:nvGrpSpPr>
          <p:grpSpPr>
            <a:xfrm>
              <a:off x="3727380" y="1890598"/>
              <a:ext cx="914400" cy="1060704"/>
              <a:chOff x="5485855" y="4588151"/>
              <a:chExt cx="914400" cy="1060704"/>
            </a:xfrm>
          </p:grpSpPr>
          <p:sp>
            <p:nvSpPr>
              <p:cNvPr id="70" name="Hexagon 69"/>
              <p:cNvSpPr>
                <a:spLocks noChangeAspect="1"/>
              </p:cNvSpPr>
              <p:nvPr/>
            </p:nvSpPr>
            <p:spPr>
              <a:xfrm rot="16200000">
                <a:off x="5412703" y="4661303"/>
                <a:ext cx="1060704" cy="914400"/>
              </a:xfrm>
              <a:prstGeom prst="hexagon">
                <a:avLst/>
              </a:prstGeom>
              <a:solidFill>
                <a:srgbClr val="EA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rgbClr val="FFFFFF"/>
                  </a:solidFill>
                  <a:cs typeface="Arial"/>
                  <a:sym typeface="Helvetica"/>
                </a:endParaRPr>
              </a:p>
            </p:txBody>
          </p:sp>
          <p:sp>
            <p:nvSpPr>
              <p:cNvPr id="71" name="TextBox 70"/>
              <p:cNvSpPr txBox="1"/>
              <p:nvPr/>
            </p:nvSpPr>
            <p:spPr>
              <a:xfrm>
                <a:off x="5695477" y="5221844"/>
                <a:ext cx="145471" cy="299295"/>
              </a:xfrm>
              <a:prstGeom prst="rect">
                <a:avLst/>
              </a:prstGeom>
              <a:noFill/>
            </p:spPr>
            <p:txBody>
              <a:bodyPr wrap="none" lIns="72000" tIns="72000" rIns="72000" bIns="72000" rtlCol="0">
                <a:spAutoFit/>
              </a:bodyPr>
              <a:lstStyle/>
              <a:p>
                <a:pPr>
                  <a:buClr>
                    <a:srgbClr val="FFFFFF"/>
                  </a:buClr>
                  <a:buSzPct val="120000"/>
                </a:pPr>
                <a:endParaRPr lang="en-US" sz="1000" dirty="0" smtClean="0">
                  <a:solidFill>
                    <a:srgbClr val="FFFFFF"/>
                  </a:solidFill>
                  <a:latin typeface="Arial"/>
                  <a:cs typeface="Arial"/>
                </a:endParaRPr>
              </a:p>
            </p:txBody>
          </p:sp>
        </p:grpSp>
        <p:sp>
          <p:nvSpPr>
            <p:cNvPr id="69" name="TextBox 68"/>
            <p:cNvSpPr txBox="1"/>
            <p:nvPr/>
          </p:nvSpPr>
          <p:spPr>
            <a:xfrm>
              <a:off x="4138075" y="2543900"/>
              <a:ext cx="108355" cy="235999"/>
            </a:xfrm>
            <a:prstGeom prst="rect">
              <a:avLst/>
            </a:prstGeom>
            <a:noFill/>
          </p:spPr>
          <p:txBody>
            <a:bodyPr wrap="none" lIns="72000" tIns="72000" rIns="72000" bIns="72000" rtlCol="0">
              <a:spAutoFit/>
            </a:bodyPr>
            <a:lstStyle/>
            <a:p>
              <a:pPr algn="ctr">
                <a:buClr>
                  <a:srgbClr val="FFFFFF"/>
                </a:buClr>
                <a:buSzPct val="120000"/>
              </a:pPr>
              <a:endParaRPr lang="en-US" sz="1000" dirty="0" smtClean="0">
                <a:solidFill>
                  <a:srgbClr val="FFFFFF"/>
                </a:solidFill>
                <a:latin typeface="Arial"/>
                <a:cs typeface="Arial"/>
              </a:endParaRPr>
            </a:p>
          </p:txBody>
        </p:sp>
      </p:grpSp>
      <p:grpSp>
        <p:nvGrpSpPr>
          <p:cNvPr id="62" name="Group 61"/>
          <p:cNvGrpSpPr/>
          <p:nvPr/>
        </p:nvGrpSpPr>
        <p:grpSpPr>
          <a:xfrm>
            <a:off x="4899078" y="3051991"/>
            <a:ext cx="1227610" cy="1345187"/>
            <a:chOff x="3727380" y="1890598"/>
            <a:chExt cx="914400" cy="1060704"/>
          </a:xfrm>
        </p:grpSpPr>
        <p:grpSp>
          <p:nvGrpSpPr>
            <p:cNvPr id="63" name="Group 62"/>
            <p:cNvGrpSpPr/>
            <p:nvPr/>
          </p:nvGrpSpPr>
          <p:grpSpPr>
            <a:xfrm>
              <a:off x="3727380" y="1890598"/>
              <a:ext cx="914400" cy="1060704"/>
              <a:chOff x="5485855" y="4588151"/>
              <a:chExt cx="914400" cy="1060704"/>
            </a:xfrm>
          </p:grpSpPr>
          <p:sp>
            <p:nvSpPr>
              <p:cNvPr id="65" name="Hexagon 64"/>
              <p:cNvSpPr>
                <a:spLocks noChangeAspect="1"/>
              </p:cNvSpPr>
              <p:nvPr/>
            </p:nvSpPr>
            <p:spPr>
              <a:xfrm rot="16200000">
                <a:off x="5412703" y="4661303"/>
                <a:ext cx="1060704" cy="914400"/>
              </a:xfrm>
              <a:prstGeom prst="hexagon">
                <a:avLst/>
              </a:prstGeom>
              <a:solidFill>
                <a:srgbClr val="EA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rgbClr val="FFFFFF"/>
                  </a:solidFill>
                  <a:cs typeface="Arial"/>
                  <a:sym typeface="Helvetica"/>
                </a:endParaRPr>
              </a:p>
            </p:txBody>
          </p:sp>
          <p:sp>
            <p:nvSpPr>
              <p:cNvPr id="66" name="TextBox 65"/>
              <p:cNvSpPr txBox="1"/>
              <p:nvPr/>
            </p:nvSpPr>
            <p:spPr>
              <a:xfrm>
                <a:off x="5695477" y="5221844"/>
                <a:ext cx="145471" cy="299295"/>
              </a:xfrm>
              <a:prstGeom prst="rect">
                <a:avLst/>
              </a:prstGeom>
              <a:noFill/>
            </p:spPr>
            <p:txBody>
              <a:bodyPr wrap="none" lIns="72000" tIns="72000" rIns="72000" bIns="72000" rtlCol="0">
                <a:spAutoFit/>
              </a:bodyPr>
              <a:lstStyle/>
              <a:p>
                <a:pPr>
                  <a:buClr>
                    <a:srgbClr val="FFFFFF"/>
                  </a:buClr>
                  <a:buSzPct val="120000"/>
                </a:pPr>
                <a:endParaRPr lang="en-US" sz="1000" dirty="0" smtClean="0">
                  <a:solidFill>
                    <a:srgbClr val="FFFFFF"/>
                  </a:solidFill>
                  <a:latin typeface="Arial"/>
                  <a:cs typeface="Arial"/>
                </a:endParaRPr>
              </a:p>
            </p:txBody>
          </p:sp>
        </p:grpSp>
        <p:sp>
          <p:nvSpPr>
            <p:cNvPr id="64" name="TextBox 63"/>
            <p:cNvSpPr txBox="1"/>
            <p:nvPr/>
          </p:nvSpPr>
          <p:spPr>
            <a:xfrm>
              <a:off x="4138075" y="2543900"/>
              <a:ext cx="108355" cy="235999"/>
            </a:xfrm>
            <a:prstGeom prst="rect">
              <a:avLst/>
            </a:prstGeom>
            <a:noFill/>
          </p:spPr>
          <p:txBody>
            <a:bodyPr wrap="none" lIns="72000" tIns="72000" rIns="72000" bIns="72000" rtlCol="0">
              <a:spAutoFit/>
            </a:bodyPr>
            <a:lstStyle/>
            <a:p>
              <a:pPr algn="ctr">
                <a:buClr>
                  <a:srgbClr val="FFFFFF"/>
                </a:buClr>
                <a:buSzPct val="120000"/>
              </a:pPr>
              <a:endParaRPr lang="en-US" sz="1000" dirty="0" smtClean="0">
                <a:solidFill>
                  <a:srgbClr val="FFFFFF"/>
                </a:solidFill>
                <a:latin typeface="Arial"/>
                <a:cs typeface="Arial"/>
              </a:endParaRPr>
            </a:p>
          </p:txBody>
        </p:sp>
      </p:grpSp>
      <p:grpSp>
        <p:nvGrpSpPr>
          <p:cNvPr id="57" name="Group 56"/>
          <p:cNvGrpSpPr/>
          <p:nvPr/>
        </p:nvGrpSpPr>
        <p:grpSpPr>
          <a:xfrm>
            <a:off x="5542260" y="1963675"/>
            <a:ext cx="1227610" cy="1345187"/>
            <a:chOff x="3727380" y="1890598"/>
            <a:chExt cx="914400" cy="1060704"/>
          </a:xfrm>
        </p:grpSpPr>
        <p:grpSp>
          <p:nvGrpSpPr>
            <p:cNvPr id="58" name="Group 57"/>
            <p:cNvGrpSpPr/>
            <p:nvPr/>
          </p:nvGrpSpPr>
          <p:grpSpPr>
            <a:xfrm>
              <a:off x="3727380" y="1890598"/>
              <a:ext cx="914400" cy="1060704"/>
              <a:chOff x="5485855" y="4588151"/>
              <a:chExt cx="914400" cy="1060704"/>
            </a:xfrm>
          </p:grpSpPr>
          <p:sp>
            <p:nvSpPr>
              <p:cNvPr id="60" name="Hexagon 59"/>
              <p:cNvSpPr>
                <a:spLocks noChangeAspect="1"/>
              </p:cNvSpPr>
              <p:nvPr/>
            </p:nvSpPr>
            <p:spPr>
              <a:xfrm rot="16200000">
                <a:off x="5412703" y="4661303"/>
                <a:ext cx="1060704" cy="914400"/>
              </a:xfrm>
              <a:prstGeom prst="hexagon">
                <a:avLst/>
              </a:prstGeom>
              <a:solidFill>
                <a:srgbClr val="EA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rgbClr val="FFFFFF"/>
                  </a:solidFill>
                  <a:cs typeface="Arial"/>
                  <a:sym typeface="Helvetica"/>
                </a:endParaRPr>
              </a:p>
            </p:txBody>
          </p:sp>
          <p:sp>
            <p:nvSpPr>
              <p:cNvPr id="61" name="TextBox 60"/>
              <p:cNvSpPr txBox="1"/>
              <p:nvPr/>
            </p:nvSpPr>
            <p:spPr>
              <a:xfrm>
                <a:off x="5695477" y="5221844"/>
                <a:ext cx="145471" cy="299295"/>
              </a:xfrm>
              <a:prstGeom prst="rect">
                <a:avLst/>
              </a:prstGeom>
              <a:noFill/>
            </p:spPr>
            <p:txBody>
              <a:bodyPr wrap="none" lIns="72000" tIns="72000" rIns="72000" bIns="72000" rtlCol="0">
                <a:spAutoFit/>
              </a:bodyPr>
              <a:lstStyle/>
              <a:p>
                <a:pPr>
                  <a:buClr>
                    <a:srgbClr val="FFFFFF"/>
                  </a:buClr>
                  <a:buSzPct val="120000"/>
                </a:pPr>
                <a:endParaRPr lang="en-US" sz="1000" dirty="0" smtClean="0">
                  <a:solidFill>
                    <a:srgbClr val="FFFFFF"/>
                  </a:solidFill>
                  <a:latin typeface="Arial"/>
                  <a:cs typeface="Arial"/>
                </a:endParaRPr>
              </a:p>
            </p:txBody>
          </p:sp>
        </p:grpSp>
        <p:sp>
          <p:nvSpPr>
            <p:cNvPr id="59" name="TextBox 58"/>
            <p:cNvSpPr txBox="1"/>
            <p:nvPr/>
          </p:nvSpPr>
          <p:spPr>
            <a:xfrm>
              <a:off x="4138075" y="2543900"/>
              <a:ext cx="108355" cy="235999"/>
            </a:xfrm>
            <a:prstGeom prst="rect">
              <a:avLst/>
            </a:prstGeom>
            <a:noFill/>
          </p:spPr>
          <p:txBody>
            <a:bodyPr wrap="none" lIns="72000" tIns="72000" rIns="72000" bIns="72000" rtlCol="0">
              <a:spAutoFit/>
            </a:bodyPr>
            <a:lstStyle/>
            <a:p>
              <a:pPr algn="ctr">
                <a:buClr>
                  <a:srgbClr val="FFFFFF"/>
                </a:buClr>
                <a:buSzPct val="120000"/>
              </a:pPr>
              <a:endParaRPr lang="en-US" sz="1000" dirty="0" smtClean="0">
                <a:solidFill>
                  <a:srgbClr val="FFFFFF"/>
                </a:solidFill>
                <a:latin typeface="Arial"/>
                <a:cs typeface="Arial"/>
              </a:endParaRPr>
            </a:p>
          </p:txBody>
        </p:sp>
      </p:grpSp>
      <p:sp>
        <p:nvSpPr>
          <p:cNvPr id="2" name="Text Placeholder 1"/>
          <p:cNvSpPr>
            <a:spLocks noGrp="1"/>
          </p:cNvSpPr>
          <p:nvPr>
            <p:ph type="body" sz="quarter" idx="15"/>
          </p:nvPr>
        </p:nvSpPr>
        <p:spPr/>
        <p:txBody>
          <a:bodyPr/>
          <a:lstStyle/>
          <a:p>
            <a:endParaRPr lang="en-GB"/>
          </a:p>
        </p:txBody>
      </p:sp>
      <p:sp>
        <p:nvSpPr>
          <p:cNvPr id="3" name="Text Placeholder 2"/>
          <p:cNvSpPr>
            <a:spLocks noGrp="1"/>
          </p:cNvSpPr>
          <p:nvPr>
            <p:ph type="body" sz="quarter" idx="16"/>
          </p:nvPr>
        </p:nvSpPr>
        <p:spPr/>
        <p:txBody>
          <a:bodyPr/>
          <a:lstStyle/>
          <a:p>
            <a:endParaRPr lang="en-GB"/>
          </a:p>
        </p:txBody>
      </p:sp>
      <p:sp>
        <p:nvSpPr>
          <p:cNvPr id="4" name="Text Placeholder 3"/>
          <p:cNvSpPr>
            <a:spLocks noGrp="1"/>
          </p:cNvSpPr>
          <p:nvPr>
            <p:ph type="body" sz="quarter" idx="18"/>
          </p:nvPr>
        </p:nvSpPr>
        <p:spPr/>
        <p:txBody>
          <a:bodyPr/>
          <a:lstStyle/>
          <a:p>
            <a:r>
              <a:rPr lang="en-GB" dirty="0" smtClean="0"/>
              <a:t>Common workflow problems</a:t>
            </a:r>
            <a:endParaRPr lang="en-GB" dirty="0"/>
          </a:p>
        </p:txBody>
      </p:sp>
      <p:sp>
        <p:nvSpPr>
          <p:cNvPr id="8" name="Slide Number Placeholder 7"/>
          <p:cNvSpPr>
            <a:spLocks noGrp="1"/>
          </p:cNvSpPr>
          <p:nvPr>
            <p:ph type="sldNum" sz="quarter" idx="4"/>
          </p:nvPr>
        </p:nvSpPr>
        <p:spPr/>
        <p:txBody>
          <a:bodyPr/>
          <a:lstStyle/>
          <a:p>
            <a:fld id="{69E13A72-69F1-A34D-A452-22277C2DC1F6}" type="slidenum">
              <a:rPr lang="en-US" smtClean="0">
                <a:solidFill>
                  <a:srgbClr val="636466"/>
                </a:solidFill>
              </a:rPr>
              <a:pPr/>
              <a:t>8</a:t>
            </a:fld>
            <a:endParaRPr lang="en-US" dirty="0">
              <a:solidFill>
                <a:srgbClr val="636466"/>
              </a:solidFill>
            </a:endParaRPr>
          </a:p>
        </p:txBody>
      </p:sp>
      <p:pic>
        <p:nvPicPr>
          <p:cNvPr id="16" name="Nurse Call"/>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1104993" y="1982927"/>
            <a:ext cx="1036432" cy="1036432"/>
          </a:xfrm>
          <a:prstGeom prst="rect">
            <a:avLst/>
          </a:prstGeom>
        </p:spPr>
      </p:pic>
      <p:pic>
        <p:nvPicPr>
          <p:cNvPr id="32" name="Doctor 2"/>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454825" y="3073467"/>
            <a:ext cx="1074542" cy="1074542"/>
          </a:xfrm>
          <a:prstGeom prst="rect">
            <a:avLst/>
          </a:prstGeom>
        </p:spPr>
      </p:pic>
      <p:pic>
        <p:nvPicPr>
          <p:cNvPr id="33" name="Unite Assign"/>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1104993" y="4165671"/>
            <a:ext cx="1044479" cy="1044479"/>
          </a:xfrm>
          <a:prstGeom prst="rect">
            <a:avLst/>
          </a:prstGeom>
        </p:spPr>
      </p:pic>
      <p:sp>
        <p:nvSpPr>
          <p:cNvPr id="34" name="TextBox 33"/>
          <p:cNvSpPr txBox="1"/>
          <p:nvPr/>
        </p:nvSpPr>
        <p:spPr>
          <a:xfrm>
            <a:off x="5908344" y="2098829"/>
            <a:ext cx="765544" cy="707886"/>
          </a:xfrm>
          <a:prstGeom prst="rect">
            <a:avLst/>
          </a:prstGeom>
          <a:noFill/>
        </p:spPr>
        <p:txBody>
          <a:bodyPr wrap="square" rtlCol="0">
            <a:spAutoFit/>
          </a:bodyPr>
          <a:lstStyle/>
          <a:p>
            <a:r>
              <a:rPr lang="en-GB" sz="4000" b="1" dirty="0" smtClean="0">
                <a:solidFill>
                  <a:srgbClr val="FFFFFF"/>
                </a:solidFill>
              </a:rPr>
              <a:t>H</a:t>
            </a:r>
            <a:endParaRPr lang="en-GB" sz="4000" b="1" dirty="0">
              <a:solidFill>
                <a:srgbClr val="FFFFFF"/>
              </a:solidFill>
            </a:endParaRPr>
          </a:p>
        </p:txBody>
      </p:sp>
      <p:sp>
        <p:nvSpPr>
          <p:cNvPr id="35" name="TextBox 34"/>
          <p:cNvSpPr txBox="1"/>
          <p:nvPr/>
        </p:nvSpPr>
        <p:spPr>
          <a:xfrm>
            <a:off x="5835058" y="2686422"/>
            <a:ext cx="1103503" cy="369332"/>
          </a:xfrm>
          <a:prstGeom prst="rect">
            <a:avLst/>
          </a:prstGeom>
          <a:noFill/>
        </p:spPr>
        <p:txBody>
          <a:bodyPr wrap="square" rtlCol="0">
            <a:spAutoFit/>
          </a:bodyPr>
          <a:lstStyle/>
          <a:p>
            <a:r>
              <a:rPr lang="en-GB" b="1" dirty="0" smtClean="0">
                <a:solidFill>
                  <a:srgbClr val="FFFFFF"/>
                </a:solidFill>
              </a:rPr>
              <a:t>A&amp;E</a:t>
            </a:r>
            <a:endParaRPr lang="en-GB" b="1" dirty="0">
              <a:solidFill>
                <a:srgbClr val="FFFFFF"/>
              </a:solidFill>
            </a:endParaRPr>
          </a:p>
        </p:txBody>
      </p:sp>
      <p:grpSp>
        <p:nvGrpSpPr>
          <p:cNvPr id="41" name="Group 40"/>
          <p:cNvGrpSpPr/>
          <p:nvPr/>
        </p:nvGrpSpPr>
        <p:grpSpPr>
          <a:xfrm>
            <a:off x="5547621" y="4156343"/>
            <a:ext cx="1227610" cy="1345187"/>
            <a:chOff x="3727380" y="1890598"/>
            <a:chExt cx="914400" cy="1060704"/>
          </a:xfrm>
        </p:grpSpPr>
        <p:grpSp>
          <p:nvGrpSpPr>
            <p:cNvPr id="42" name="Group 41"/>
            <p:cNvGrpSpPr/>
            <p:nvPr/>
          </p:nvGrpSpPr>
          <p:grpSpPr>
            <a:xfrm>
              <a:off x="3727380" y="1890598"/>
              <a:ext cx="914400" cy="1060704"/>
              <a:chOff x="5485855" y="4588151"/>
              <a:chExt cx="914400" cy="1060704"/>
            </a:xfrm>
          </p:grpSpPr>
          <p:sp>
            <p:nvSpPr>
              <p:cNvPr id="44" name="Hexagon 43"/>
              <p:cNvSpPr>
                <a:spLocks noChangeAspect="1"/>
              </p:cNvSpPr>
              <p:nvPr/>
            </p:nvSpPr>
            <p:spPr>
              <a:xfrm rot="16200000">
                <a:off x="5412703" y="4661303"/>
                <a:ext cx="1060704" cy="914400"/>
              </a:xfrm>
              <a:prstGeom prst="hexagon">
                <a:avLst/>
              </a:prstGeom>
              <a:solidFill>
                <a:srgbClr val="EA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rgbClr val="FFFFFF"/>
                  </a:solidFill>
                  <a:cs typeface="Arial"/>
                  <a:sym typeface="Helvetica"/>
                </a:endParaRPr>
              </a:p>
            </p:txBody>
          </p:sp>
          <p:sp>
            <p:nvSpPr>
              <p:cNvPr id="45" name="TextBox 44"/>
              <p:cNvSpPr txBox="1"/>
              <p:nvPr/>
            </p:nvSpPr>
            <p:spPr>
              <a:xfrm>
                <a:off x="5695477" y="5221844"/>
                <a:ext cx="145471" cy="299295"/>
              </a:xfrm>
              <a:prstGeom prst="rect">
                <a:avLst/>
              </a:prstGeom>
              <a:noFill/>
            </p:spPr>
            <p:txBody>
              <a:bodyPr wrap="none" lIns="72000" tIns="72000" rIns="72000" bIns="72000" rtlCol="0">
                <a:spAutoFit/>
              </a:bodyPr>
              <a:lstStyle/>
              <a:p>
                <a:pPr>
                  <a:buClr>
                    <a:srgbClr val="FFFFFF"/>
                  </a:buClr>
                  <a:buSzPct val="120000"/>
                </a:pPr>
                <a:endParaRPr lang="en-US" sz="1000" dirty="0" smtClean="0">
                  <a:solidFill>
                    <a:srgbClr val="FFFFFF"/>
                  </a:solidFill>
                  <a:latin typeface="Arial"/>
                  <a:cs typeface="Arial"/>
                </a:endParaRPr>
              </a:p>
            </p:txBody>
          </p:sp>
        </p:grpSp>
        <p:sp>
          <p:nvSpPr>
            <p:cNvPr id="43" name="TextBox 42"/>
            <p:cNvSpPr txBox="1"/>
            <p:nvPr/>
          </p:nvSpPr>
          <p:spPr>
            <a:xfrm>
              <a:off x="4138075" y="2543900"/>
              <a:ext cx="108355" cy="235999"/>
            </a:xfrm>
            <a:prstGeom prst="rect">
              <a:avLst/>
            </a:prstGeom>
            <a:noFill/>
          </p:spPr>
          <p:txBody>
            <a:bodyPr wrap="none" lIns="72000" tIns="72000" rIns="72000" bIns="72000" rtlCol="0">
              <a:spAutoFit/>
            </a:bodyPr>
            <a:lstStyle/>
            <a:p>
              <a:pPr algn="ctr">
                <a:buClr>
                  <a:srgbClr val="FFFFFF"/>
                </a:buClr>
                <a:buSzPct val="120000"/>
              </a:pPr>
              <a:endParaRPr lang="en-US" sz="1000" dirty="0" smtClean="0">
                <a:solidFill>
                  <a:srgbClr val="FFFFFF"/>
                </a:solidFill>
                <a:latin typeface="Arial"/>
                <a:cs typeface="Arial"/>
              </a:endParaRPr>
            </a:p>
          </p:txBody>
        </p:sp>
      </p:grpSp>
      <p:sp>
        <p:nvSpPr>
          <p:cNvPr id="46" name="TextBox 45"/>
          <p:cNvSpPr txBox="1"/>
          <p:nvPr/>
        </p:nvSpPr>
        <p:spPr>
          <a:xfrm>
            <a:off x="2327949" y="2334976"/>
            <a:ext cx="2546696" cy="369332"/>
          </a:xfrm>
          <a:prstGeom prst="rect">
            <a:avLst/>
          </a:prstGeom>
          <a:noFill/>
        </p:spPr>
        <p:txBody>
          <a:bodyPr wrap="square" rtlCol="0">
            <a:spAutoFit/>
          </a:bodyPr>
          <a:lstStyle/>
          <a:p>
            <a:r>
              <a:rPr lang="en-GB" dirty="0" smtClean="0">
                <a:solidFill>
                  <a:srgbClr val="636466"/>
                </a:solidFill>
              </a:rPr>
              <a:t>Theatre Productivity </a:t>
            </a:r>
            <a:endParaRPr lang="en-GB" dirty="0">
              <a:solidFill>
                <a:srgbClr val="636466"/>
              </a:solidFill>
            </a:endParaRPr>
          </a:p>
        </p:txBody>
      </p:sp>
      <p:sp>
        <p:nvSpPr>
          <p:cNvPr id="47" name="TextBox 46"/>
          <p:cNvSpPr txBox="1"/>
          <p:nvPr/>
        </p:nvSpPr>
        <p:spPr>
          <a:xfrm>
            <a:off x="6938560" y="2334976"/>
            <a:ext cx="3460081" cy="369332"/>
          </a:xfrm>
          <a:prstGeom prst="rect">
            <a:avLst/>
          </a:prstGeom>
          <a:noFill/>
        </p:spPr>
        <p:txBody>
          <a:bodyPr wrap="square" rtlCol="0">
            <a:spAutoFit/>
          </a:bodyPr>
          <a:lstStyle/>
          <a:p>
            <a:r>
              <a:rPr lang="en-GB" dirty="0" smtClean="0">
                <a:solidFill>
                  <a:srgbClr val="636466"/>
                </a:solidFill>
              </a:rPr>
              <a:t>Coordinating Emergency Care</a:t>
            </a:r>
            <a:endParaRPr lang="en-GB" dirty="0">
              <a:solidFill>
                <a:srgbClr val="636466"/>
              </a:solidFill>
            </a:endParaRPr>
          </a:p>
        </p:txBody>
      </p:sp>
      <p:sp>
        <p:nvSpPr>
          <p:cNvPr id="48" name="TextBox 47"/>
          <p:cNvSpPr txBox="1"/>
          <p:nvPr/>
        </p:nvSpPr>
        <p:spPr>
          <a:xfrm>
            <a:off x="1671343" y="3438097"/>
            <a:ext cx="2546696" cy="369332"/>
          </a:xfrm>
          <a:prstGeom prst="rect">
            <a:avLst/>
          </a:prstGeom>
          <a:noFill/>
        </p:spPr>
        <p:txBody>
          <a:bodyPr wrap="square" rtlCol="0">
            <a:spAutoFit/>
          </a:bodyPr>
          <a:lstStyle/>
          <a:p>
            <a:r>
              <a:rPr lang="en-GB" dirty="0" smtClean="0">
                <a:solidFill>
                  <a:srgbClr val="636466"/>
                </a:solidFill>
              </a:rPr>
              <a:t>Hospital at Night  </a:t>
            </a:r>
            <a:endParaRPr lang="en-GB" dirty="0">
              <a:solidFill>
                <a:srgbClr val="636466"/>
              </a:solidFill>
            </a:endParaRPr>
          </a:p>
        </p:txBody>
      </p:sp>
      <p:sp>
        <p:nvSpPr>
          <p:cNvPr id="49" name="TextBox 48"/>
          <p:cNvSpPr txBox="1"/>
          <p:nvPr/>
        </p:nvSpPr>
        <p:spPr>
          <a:xfrm>
            <a:off x="2286555" y="4521032"/>
            <a:ext cx="2767620" cy="369332"/>
          </a:xfrm>
          <a:prstGeom prst="rect">
            <a:avLst/>
          </a:prstGeom>
          <a:noFill/>
        </p:spPr>
        <p:txBody>
          <a:bodyPr wrap="square" rtlCol="0">
            <a:spAutoFit/>
          </a:bodyPr>
          <a:lstStyle/>
          <a:p>
            <a:r>
              <a:rPr lang="en-GB" dirty="0" smtClean="0">
                <a:solidFill>
                  <a:srgbClr val="636466"/>
                </a:solidFill>
              </a:rPr>
              <a:t>Nurse &amp; Doctor Rounds</a:t>
            </a:r>
            <a:endParaRPr lang="en-GB" dirty="0">
              <a:solidFill>
                <a:srgbClr val="636466"/>
              </a:solidFill>
            </a:endParaRPr>
          </a:p>
        </p:txBody>
      </p:sp>
      <p:sp>
        <p:nvSpPr>
          <p:cNvPr id="50" name="TextBox 49"/>
          <p:cNvSpPr txBox="1"/>
          <p:nvPr/>
        </p:nvSpPr>
        <p:spPr>
          <a:xfrm>
            <a:off x="6291116" y="3541735"/>
            <a:ext cx="2546696" cy="369332"/>
          </a:xfrm>
          <a:prstGeom prst="rect">
            <a:avLst/>
          </a:prstGeom>
          <a:noFill/>
        </p:spPr>
        <p:txBody>
          <a:bodyPr wrap="square" rtlCol="0">
            <a:spAutoFit/>
          </a:bodyPr>
          <a:lstStyle/>
          <a:p>
            <a:r>
              <a:rPr lang="en-GB" dirty="0" smtClean="0">
                <a:solidFill>
                  <a:srgbClr val="636466"/>
                </a:solidFill>
              </a:rPr>
              <a:t>Deteriorating Patient</a:t>
            </a:r>
            <a:endParaRPr lang="en-GB" dirty="0">
              <a:solidFill>
                <a:srgbClr val="636466"/>
              </a:solidFill>
            </a:endParaRPr>
          </a:p>
        </p:txBody>
      </p:sp>
      <p:pic>
        <p:nvPicPr>
          <p:cNvPr id="51" name="Patient Monitoring"/>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4874645" y="3250532"/>
            <a:ext cx="1089862" cy="1089862"/>
          </a:xfrm>
          <a:prstGeom prst="rect">
            <a:avLst/>
          </a:prstGeom>
        </p:spPr>
      </p:pic>
      <p:pic>
        <p:nvPicPr>
          <p:cNvPr id="52" name="EM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5301606" y="3090779"/>
            <a:ext cx="792511" cy="792511"/>
          </a:xfrm>
          <a:prstGeom prst="rect">
            <a:avLst/>
          </a:prstGeom>
        </p:spPr>
      </p:pic>
      <p:pic>
        <p:nvPicPr>
          <p:cNvPr id="53" name="Picture 52"/>
          <p:cNvPicPr>
            <a:picLocks noChangeAspect="1"/>
          </p:cNvPicPr>
          <p:nvPr/>
        </p:nvPicPr>
        <p:blipFill>
          <a:blip r:embed="rId7"/>
          <a:stretch>
            <a:fillRect/>
          </a:stretch>
        </p:blipFill>
        <p:spPr>
          <a:xfrm>
            <a:off x="5926625" y="4283962"/>
            <a:ext cx="524246" cy="1033892"/>
          </a:xfrm>
          <a:prstGeom prst="rect">
            <a:avLst/>
          </a:prstGeom>
        </p:spPr>
      </p:pic>
      <p:sp>
        <p:nvSpPr>
          <p:cNvPr id="54" name="TextBox 53"/>
          <p:cNvSpPr txBox="1"/>
          <p:nvPr/>
        </p:nvSpPr>
        <p:spPr>
          <a:xfrm>
            <a:off x="6849880" y="4644271"/>
            <a:ext cx="3460081" cy="369332"/>
          </a:xfrm>
          <a:prstGeom prst="rect">
            <a:avLst/>
          </a:prstGeom>
          <a:noFill/>
        </p:spPr>
        <p:txBody>
          <a:bodyPr wrap="square" rtlCol="0">
            <a:spAutoFit/>
          </a:bodyPr>
          <a:lstStyle/>
          <a:p>
            <a:r>
              <a:rPr lang="en-GB" dirty="0" smtClean="0">
                <a:solidFill>
                  <a:srgbClr val="636466"/>
                </a:solidFill>
              </a:rPr>
              <a:t>Fractures</a:t>
            </a:r>
            <a:endParaRPr lang="en-GB" dirty="0">
              <a:solidFill>
                <a:srgbClr val="636466"/>
              </a:solidFill>
            </a:endParaRPr>
          </a:p>
        </p:txBody>
      </p:sp>
      <p:sp>
        <p:nvSpPr>
          <p:cNvPr id="5" name="Rectangle 4"/>
          <p:cNvSpPr/>
          <p:nvPr/>
        </p:nvSpPr>
        <p:spPr>
          <a:xfrm>
            <a:off x="4718307" y="5750435"/>
            <a:ext cx="6070893" cy="369332"/>
          </a:xfrm>
          <a:prstGeom prst="rect">
            <a:avLst/>
          </a:prstGeom>
        </p:spPr>
        <p:txBody>
          <a:bodyPr wrap="none">
            <a:spAutoFit/>
          </a:bodyPr>
          <a:lstStyle/>
          <a:p>
            <a:pPr algn="ctr"/>
            <a:r>
              <a:rPr lang="en-US" b="1" dirty="0"/>
              <a:t>‘Improving workflow will increase economies of flow ‘</a:t>
            </a:r>
          </a:p>
        </p:txBody>
      </p:sp>
      <p:sp>
        <p:nvSpPr>
          <p:cNvPr id="55" name="Footer Placeholder 1"/>
          <p:cNvSpPr>
            <a:spLocks noGrp="1"/>
          </p:cNvSpPr>
          <p:nvPr>
            <p:ph type="ftr" sz="quarter" idx="3"/>
          </p:nvPr>
        </p:nvSpPr>
        <p:spPr>
          <a:xfrm>
            <a:off x="894944" y="6539236"/>
            <a:ext cx="4680000" cy="138499"/>
          </a:xfrm>
        </p:spPr>
        <p:txBody>
          <a:bodyPr/>
          <a:lstStyle/>
          <a:p>
            <a:r>
              <a:rPr lang="en-US" dirty="0">
                <a:solidFill>
                  <a:srgbClr val="636466"/>
                </a:solidFill>
              </a:rPr>
              <a:t>ASCOM WORKFLOW PRESENTATION | </a:t>
            </a:r>
            <a:r>
              <a:rPr lang="en-US" dirty="0" smtClean="0">
                <a:solidFill>
                  <a:srgbClr val="636466"/>
                </a:solidFill>
              </a:rPr>
              <a:t>RAY WAN </a:t>
            </a:r>
            <a:r>
              <a:rPr lang="en-US" dirty="0">
                <a:solidFill>
                  <a:srgbClr val="636466"/>
                </a:solidFill>
              </a:rPr>
              <a:t>| </a:t>
            </a:r>
            <a:r>
              <a:rPr lang="en-US" dirty="0" smtClean="0">
                <a:solidFill>
                  <a:srgbClr val="636466"/>
                </a:solidFill>
              </a:rPr>
              <a:t>MAR 2018 </a:t>
            </a:r>
            <a:r>
              <a:rPr lang="en-US" dirty="0">
                <a:solidFill>
                  <a:srgbClr val="636466"/>
                </a:solidFill>
              </a:rPr>
              <a:t>| ©ASCOM </a:t>
            </a:r>
          </a:p>
        </p:txBody>
      </p:sp>
    </p:spTree>
    <p:extLst>
      <p:ext uri="{BB962C8B-B14F-4D97-AF65-F5344CB8AC3E}">
        <p14:creationId xmlns:p14="http://schemas.microsoft.com/office/powerpoint/2010/main" val="34400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
        <p:nvSpPr>
          <p:cNvPr id="19" name="Rectangle 18"/>
          <p:cNvSpPr/>
          <p:nvPr/>
        </p:nvSpPr>
        <p:spPr>
          <a:xfrm>
            <a:off x="20978" y="-50597"/>
            <a:ext cx="12191999" cy="6857999"/>
          </a:xfrm>
          <a:prstGeom prst="rect">
            <a:avLst/>
          </a:prstGeom>
          <a:solidFill>
            <a:schemeClr val="bg1">
              <a:alpha val="60000"/>
            </a:schemeClr>
          </a:solidFill>
          <a:ln w="25400" cap="rnd">
            <a:noFill/>
            <a:custDash>
              <a:ds d="100000" sp="200000"/>
            </a:custDash>
            <a:round/>
          </a:ln>
        </p:spPr>
        <p:txBody>
          <a:bodyPr lIns="0" tIns="0" rIns="0" bIns="0" rtlCol="0" anchor="ctr"/>
          <a:lstStyle/>
          <a:p>
            <a:pPr algn="ctr" defTabSz="457200" hangingPunct="0">
              <a:lnSpc>
                <a:spcPct val="110000"/>
              </a:lnSpc>
            </a:pPr>
            <a:endParaRPr lang="en-GB" sz="1200" kern="0" spc="100" dirty="0">
              <a:solidFill>
                <a:srgbClr val="FFFFFF"/>
              </a:solidFill>
              <a:cs typeface="Arial"/>
              <a:sym typeface="Helvetica"/>
            </a:endParaRPr>
          </a:p>
        </p:txBody>
      </p:sp>
      <p:sp>
        <p:nvSpPr>
          <p:cNvPr id="15" name="SmartArt Placeholder 14"/>
          <p:cNvSpPr>
            <a:spLocks noGrp="1"/>
          </p:cNvSpPr>
          <p:nvPr>
            <p:ph type="dgm" sz="quarter" idx="14"/>
          </p:nvPr>
        </p:nvSpPr>
        <p:spPr/>
      </p:sp>
      <p:sp>
        <p:nvSpPr>
          <p:cNvPr id="13" name="Title 12"/>
          <p:cNvSpPr>
            <a:spLocks noGrp="1"/>
          </p:cNvSpPr>
          <p:nvPr>
            <p:ph type="title"/>
          </p:nvPr>
        </p:nvSpPr>
        <p:spPr/>
        <p:txBody>
          <a:bodyPr/>
          <a:lstStyle/>
          <a:p>
            <a:r>
              <a:rPr lang="en-US" sz="2400" dirty="0" err="1">
                <a:solidFill>
                  <a:schemeClr val="tx1">
                    <a:lumMod val="65000"/>
                    <a:lumOff val="35000"/>
                  </a:schemeClr>
                </a:solidFill>
                <a:latin typeface="+mn-lt"/>
              </a:rPr>
              <a:t>Ascom</a:t>
            </a:r>
            <a:r>
              <a:rPr lang="en-US" sz="2400" dirty="0">
                <a:solidFill>
                  <a:schemeClr val="tx1">
                    <a:lumMod val="65000"/>
                    <a:lumOff val="35000"/>
                  </a:schemeClr>
                </a:solidFill>
                <a:latin typeface="+mn-lt"/>
              </a:rPr>
              <a:t> Healthcare Platform- </a:t>
            </a:r>
            <a:r>
              <a:rPr lang="en-US" sz="2400" b="1" dirty="0">
                <a:solidFill>
                  <a:srgbClr val="0070C0"/>
                </a:solidFill>
                <a:latin typeface="+mn-lt"/>
              </a:rPr>
              <a:t>Integration</a:t>
            </a:r>
            <a:endParaRPr lang="en-GB" sz="2400" dirty="0">
              <a:solidFill>
                <a:schemeClr val="tx1">
                  <a:lumMod val="65000"/>
                  <a:lumOff val="35000"/>
                </a:schemeClr>
              </a:solidFill>
              <a:latin typeface="+mn-lt"/>
            </a:endParaRPr>
          </a:p>
        </p:txBody>
      </p:sp>
      <p:sp>
        <p:nvSpPr>
          <p:cNvPr id="17" name="Text Placeholder 16"/>
          <p:cNvSpPr>
            <a:spLocks noGrp="1"/>
          </p:cNvSpPr>
          <p:nvPr>
            <p:ph type="body" sz="quarter" idx="16"/>
          </p:nvPr>
        </p:nvSpPr>
        <p:spPr/>
        <p:txBody>
          <a:bodyPr/>
          <a:lstStyle/>
          <a:p>
            <a:endParaRPr lang="en-GB"/>
          </a:p>
        </p:txBody>
      </p:sp>
      <p:pic>
        <p:nvPicPr>
          <p:cNvPr id="22" name="Bildobjekt 22" descr="patient-monitoring-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0808" y="-194705"/>
            <a:ext cx="906170" cy="906170"/>
          </a:xfrm>
          <a:prstGeom prst="rect">
            <a:avLst/>
          </a:prstGeom>
        </p:spPr>
      </p:pic>
      <p:grpSp>
        <p:nvGrpSpPr>
          <p:cNvPr id="73" name="Group 72"/>
          <p:cNvGrpSpPr/>
          <p:nvPr/>
        </p:nvGrpSpPr>
        <p:grpSpPr>
          <a:xfrm>
            <a:off x="3079692" y="4206201"/>
            <a:ext cx="1168916" cy="1061806"/>
            <a:chOff x="3023914" y="2451689"/>
            <a:chExt cx="1168916" cy="1061806"/>
          </a:xfrm>
        </p:grpSpPr>
        <p:sp>
          <p:nvSpPr>
            <p:cNvPr id="63" name="Hexagon 62"/>
            <p:cNvSpPr/>
            <p:nvPr/>
          </p:nvSpPr>
          <p:spPr>
            <a:xfrm>
              <a:off x="3023914" y="2451689"/>
              <a:ext cx="1168916" cy="1061806"/>
            </a:xfrm>
            <a:prstGeom prst="hexagon">
              <a:avLst/>
            </a:prstGeom>
            <a:solidFill>
              <a:schemeClr val="accent1">
                <a:lumMod val="75000"/>
              </a:schemeClr>
            </a:solidFill>
            <a:ln w="25400" cap="rnd">
              <a:noFill/>
              <a:custDash>
                <a:ds d="100000" sp="200000"/>
              </a:custDash>
              <a:round/>
            </a:ln>
          </p:spPr>
          <p:txBody>
            <a:bodyPr lIns="0" tIns="0" rIns="0" bIns="0" rtlCol="0" anchor="ctr"/>
            <a:lstStyle/>
            <a:p>
              <a:pPr algn="ctr" defTabSz="457200" hangingPunct="0">
                <a:lnSpc>
                  <a:spcPct val="110000"/>
                </a:lnSpc>
              </a:pPr>
              <a:endParaRPr lang="en-GB" sz="1200" kern="0" spc="100" dirty="0" smtClean="0">
                <a:solidFill>
                  <a:srgbClr val="FFFFFF"/>
                </a:solidFill>
                <a:cs typeface="Arial"/>
                <a:sym typeface="Helvetica"/>
              </a:endParaRPr>
            </a:p>
            <a:p>
              <a:pPr algn="ctr" defTabSz="457200" hangingPunct="0">
                <a:lnSpc>
                  <a:spcPct val="110000"/>
                </a:lnSpc>
              </a:pPr>
              <a:endParaRPr lang="en-GB" sz="1200" kern="0" spc="100" dirty="0">
                <a:solidFill>
                  <a:srgbClr val="FFFFFF"/>
                </a:solidFill>
                <a:cs typeface="Arial"/>
                <a:sym typeface="Helvetica"/>
              </a:endParaRPr>
            </a:p>
            <a:p>
              <a:pPr algn="ctr" defTabSz="457200" hangingPunct="0">
                <a:lnSpc>
                  <a:spcPct val="110000"/>
                </a:lnSpc>
              </a:pPr>
              <a:endParaRPr lang="en-GB" sz="1200" kern="0" spc="100" dirty="0" smtClean="0">
                <a:solidFill>
                  <a:srgbClr val="FFFFFF"/>
                </a:solidFill>
                <a:cs typeface="Arial"/>
                <a:sym typeface="Helvetica"/>
              </a:endParaRPr>
            </a:p>
            <a:p>
              <a:pPr algn="ctr" defTabSz="457200" hangingPunct="0">
                <a:lnSpc>
                  <a:spcPct val="110000"/>
                </a:lnSpc>
              </a:pPr>
              <a:r>
                <a:rPr lang="en-GB" sz="1400" kern="0" spc="100" dirty="0" smtClean="0">
                  <a:solidFill>
                    <a:srgbClr val="FFFFFF"/>
                  </a:solidFill>
                  <a:cs typeface="Arial"/>
                  <a:sym typeface="Helvetica"/>
                </a:rPr>
                <a:t>Storage</a:t>
              </a:r>
              <a:endParaRPr lang="en-GB" sz="1200" kern="0" spc="100" dirty="0">
                <a:solidFill>
                  <a:srgbClr val="FFFFFF"/>
                </a:solidFill>
                <a:cs typeface="Arial"/>
                <a:sym typeface="Helvetica"/>
              </a:endParaRPr>
            </a:p>
          </p:txBody>
        </p:sp>
        <p:sp>
          <p:nvSpPr>
            <p:cNvPr id="65" name="Flowchart: Magnetic Disk 64"/>
            <p:cNvSpPr/>
            <p:nvPr/>
          </p:nvSpPr>
          <p:spPr>
            <a:xfrm>
              <a:off x="3388565" y="2601569"/>
              <a:ext cx="439614" cy="473265"/>
            </a:xfrm>
            <a:prstGeom prst="flowChartMagneticDisk">
              <a:avLst/>
            </a:prstGeom>
            <a:solidFill>
              <a:schemeClr val="bg1"/>
            </a:solidFill>
            <a:ln w="25400" cap="rnd">
              <a:solidFill>
                <a:schemeClr val="accent1">
                  <a:lumMod val="75000"/>
                </a:schemeClr>
              </a:solidFill>
              <a:prstDash val="solid"/>
              <a:round/>
            </a:ln>
          </p:spPr>
          <p:txBody>
            <a:bodyPr lIns="0" tIns="0" rIns="0" bIns="0" rtlCol="0" anchor="ctr"/>
            <a:lstStyle/>
            <a:p>
              <a:pPr algn="ctr" defTabSz="457200" hangingPunct="0">
                <a:lnSpc>
                  <a:spcPct val="110000"/>
                </a:lnSpc>
              </a:pPr>
              <a:endParaRPr lang="en-GB" sz="1200" kern="0" spc="100" dirty="0">
                <a:solidFill>
                  <a:srgbClr val="FFFFFF"/>
                </a:solidFill>
                <a:cs typeface="Arial"/>
                <a:sym typeface="Helvetica"/>
              </a:endParaRPr>
            </a:p>
          </p:txBody>
        </p:sp>
      </p:grpSp>
      <p:sp>
        <p:nvSpPr>
          <p:cNvPr id="5" name="Slide Number Placeholder 4"/>
          <p:cNvSpPr>
            <a:spLocks noGrp="1"/>
          </p:cNvSpPr>
          <p:nvPr>
            <p:ph type="sldNum" sz="quarter" idx="4"/>
          </p:nvPr>
        </p:nvSpPr>
        <p:spPr/>
        <p:txBody>
          <a:bodyPr/>
          <a:lstStyle/>
          <a:p>
            <a:fld id="{69E13A72-69F1-A34D-A452-22277C2DC1F6}" type="slidenum">
              <a:rPr lang="en-US" smtClean="0"/>
              <a:pPr/>
              <a:t>9</a:t>
            </a:fld>
            <a:endParaRPr lang="en-US"/>
          </a:p>
        </p:txBody>
      </p:sp>
      <p:sp>
        <p:nvSpPr>
          <p:cNvPr id="39" name="Hexagon 38"/>
          <p:cNvSpPr/>
          <p:nvPr/>
        </p:nvSpPr>
        <p:spPr>
          <a:xfrm>
            <a:off x="280026" y="2598209"/>
            <a:ext cx="1180027" cy="102488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1" name="Ventilator 1"/>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398926" y="2635084"/>
            <a:ext cx="871441" cy="871441"/>
          </a:xfrm>
          <a:prstGeom prst="rect">
            <a:avLst/>
          </a:prstGeom>
        </p:spPr>
      </p:pic>
      <p:sp>
        <p:nvSpPr>
          <p:cNvPr id="43" name="Hexagon 42"/>
          <p:cNvSpPr/>
          <p:nvPr/>
        </p:nvSpPr>
        <p:spPr>
          <a:xfrm>
            <a:off x="275545" y="3676367"/>
            <a:ext cx="1180027" cy="102488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pic>
        <p:nvPicPr>
          <p:cNvPr id="44" name="SPO2"/>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448534" y="3738809"/>
            <a:ext cx="900000" cy="900000"/>
          </a:xfrm>
          <a:prstGeom prst="rect">
            <a:avLst/>
          </a:prstGeom>
        </p:spPr>
      </p:pic>
      <p:sp>
        <p:nvSpPr>
          <p:cNvPr id="45" name="Hexagon 44"/>
          <p:cNvSpPr/>
          <p:nvPr/>
        </p:nvSpPr>
        <p:spPr>
          <a:xfrm>
            <a:off x="275545" y="4755565"/>
            <a:ext cx="1180027" cy="102488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8" name="IV 3"/>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448534" y="4769702"/>
            <a:ext cx="900000" cy="900000"/>
          </a:xfrm>
          <a:prstGeom prst="rect">
            <a:avLst/>
          </a:prstGeom>
        </p:spPr>
      </p:pic>
      <p:sp>
        <p:nvSpPr>
          <p:cNvPr id="50" name="Hexagon 49"/>
          <p:cNvSpPr/>
          <p:nvPr/>
        </p:nvSpPr>
        <p:spPr>
          <a:xfrm>
            <a:off x="1219992" y="4212495"/>
            <a:ext cx="1159974" cy="1044775"/>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2" name="Dilaysis"/>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1379829" y="4223081"/>
            <a:ext cx="900000" cy="900000"/>
          </a:xfrm>
          <a:prstGeom prst="rect">
            <a:avLst/>
          </a:prstGeom>
        </p:spPr>
      </p:pic>
      <p:sp>
        <p:nvSpPr>
          <p:cNvPr id="53" name="Hexagon 52"/>
          <p:cNvSpPr/>
          <p:nvPr/>
        </p:nvSpPr>
        <p:spPr>
          <a:xfrm>
            <a:off x="1219405" y="3133967"/>
            <a:ext cx="1159974" cy="1044775"/>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4" name="ECG 1"/>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1348090" y="3172053"/>
            <a:ext cx="901824" cy="900000"/>
          </a:xfrm>
          <a:prstGeom prst="rect">
            <a:avLst/>
          </a:prstGeom>
        </p:spPr>
      </p:pic>
      <p:sp>
        <p:nvSpPr>
          <p:cNvPr id="55" name="Hexagon 54"/>
          <p:cNvSpPr/>
          <p:nvPr/>
        </p:nvSpPr>
        <p:spPr>
          <a:xfrm>
            <a:off x="2166156" y="3656476"/>
            <a:ext cx="1159974" cy="104477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6" name="Bildobjekt 23" descr="process-white.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2391157" y="3666199"/>
            <a:ext cx="587770" cy="567767"/>
          </a:xfrm>
          <a:prstGeom prst="rect">
            <a:avLst/>
          </a:prstGeom>
        </p:spPr>
      </p:pic>
      <p:sp>
        <p:nvSpPr>
          <p:cNvPr id="4" name="TextBox 3"/>
          <p:cNvSpPr txBox="1"/>
          <p:nvPr/>
        </p:nvSpPr>
        <p:spPr>
          <a:xfrm>
            <a:off x="1959960" y="4017777"/>
            <a:ext cx="1568140" cy="422405"/>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sz="1700" dirty="0" smtClean="0">
                <a:solidFill>
                  <a:schemeClr val="bg1"/>
                </a:solidFill>
                <a:cs typeface="Arial"/>
              </a:rPr>
              <a:t>Integration</a:t>
            </a:r>
            <a:r>
              <a:rPr lang="en-GB" sz="1700" dirty="0" smtClean="0">
                <a:cs typeface="Arial"/>
              </a:rPr>
              <a:t> </a:t>
            </a:r>
            <a:endParaRPr lang="en-GB" sz="1700" noProof="0" dirty="0" smtClean="0">
              <a:solidFill>
                <a:schemeClr val="tx1"/>
              </a:solidFill>
              <a:cs typeface="Arial"/>
            </a:endParaRPr>
          </a:p>
        </p:txBody>
      </p:sp>
      <p:sp>
        <p:nvSpPr>
          <p:cNvPr id="57" name="Hexagon 56"/>
          <p:cNvSpPr/>
          <p:nvPr/>
        </p:nvSpPr>
        <p:spPr>
          <a:xfrm>
            <a:off x="3091021" y="3112731"/>
            <a:ext cx="1159974" cy="104477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9" name="Bildobjekt 23" descr="process-white.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71525" y="3145118"/>
            <a:ext cx="587770" cy="567767"/>
          </a:xfrm>
          <a:prstGeom prst="rect">
            <a:avLst/>
          </a:prstGeom>
        </p:spPr>
      </p:pic>
      <p:sp>
        <p:nvSpPr>
          <p:cNvPr id="61" name="TextBox 60"/>
          <p:cNvSpPr txBox="1"/>
          <p:nvPr/>
        </p:nvSpPr>
        <p:spPr>
          <a:xfrm>
            <a:off x="2870048" y="3569441"/>
            <a:ext cx="1568140" cy="422405"/>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sz="1700" dirty="0" smtClean="0">
                <a:solidFill>
                  <a:schemeClr val="bg1"/>
                </a:solidFill>
                <a:cs typeface="Arial"/>
              </a:rPr>
              <a:t>Transfer</a:t>
            </a:r>
            <a:r>
              <a:rPr lang="en-GB" sz="1700" dirty="0" smtClean="0">
                <a:cs typeface="Arial"/>
              </a:rPr>
              <a:t> </a:t>
            </a:r>
            <a:endParaRPr lang="en-GB" sz="1700" noProof="0" dirty="0" smtClean="0">
              <a:solidFill>
                <a:schemeClr val="tx1"/>
              </a:solidFill>
              <a:cs typeface="Arial"/>
            </a:endParaRPr>
          </a:p>
        </p:txBody>
      </p:sp>
      <p:sp>
        <p:nvSpPr>
          <p:cNvPr id="64" name="Hexagon 63"/>
          <p:cNvSpPr/>
          <p:nvPr/>
        </p:nvSpPr>
        <p:spPr>
          <a:xfrm>
            <a:off x="4006402" y="2561158"/>
            <a:ext cx="1159974" cy="1044775"/>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68" name="EMR"/>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4129807" y="2505576"/>
            <a:ext cx="900000" cy="900000"/>
          </a:xfrm>
          <a:prstGeom prst="rect">
            <a:avLst/>
          </a:prstGeom>
        </p:spPr>
      </p:pic>
      <p:sp>
        <p:nvSpPr>
          <p:cNvPr id="70" name="TextBox 69"/>
          <p:cNvSpPr txBox="1"/>
          <p:nvPr/>
        </p:nvSpPr>
        <p:spPr>
          <a:xfrm>
            <a:off x="3792768" y="3202501"/>
            <a:ext cx="1568140" cy="422405"/>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sz="1700" dirty="0" smtClean="0">
                <a:solidFill>
                  <a:schemeClr val="bg1"/>
                </a:solidFill>
                <a:cs typeface="Arial"/>
              </a:rPr>
              <a:t>EHR</a:t>
            </a:r>
            <a:r>
              <a:rPr lang="en-GB" sz="1700" dirty="0" smtClean="0">
                <a:cs typeface="Arial"/>
              </a:rPr>
              <a:t> </a:t>
            </a:r>
            <a:endParaRPr lang="en-GB" sz="1700" noProof="0" dirty="0" smtClean="0">
              <a:solidFill>
                <a:schemeClr val="tx1"/>
              </a:solidFill>
              <a:cs typeface="Arial"/>
            </a:endParaRPr>
          </a:p>
        </p:txBody>
      </p:sp>
      <p:sp>
        <p:nvSpPr>
          <p:cNvPr id="2" name="Rectangle 1"/>
          <p:cNvSpPr/>
          <p:nvPr/>
        </p:nvSpPr>
        <p:spPr>
          <a:xfrm>
            <a:off x="6127924" y="1537484"/>
            <a:ext cx="5632077" cy="3877985"/>
          </a:xfrm>
          <a:prstGeom prst="rect">
            <a:avLst/>
          </a:prstGeom>
        </p:spPr>
        <p:txBody>
          <a:bodyPr wrap="square">
            <a:spAutoFit/>
          </a:bodyPr>
          <a:lstStyle/>
          <a:p>
            <a:pPr marL="285750" indent="-285750">
              <a:buFont typeface="Arial" panose="020B0604020202020204" pitchFamily="34" charset="0"/>
              <a:buChar char="•"/>
            </a:pPr>
            <a:r>
              <a:rPr lang="en-GB" sz="1900" dirty="0">
                <a:solidFill>
                  <a:schemeClr val="tx1">
                    <a:lumMod val="65000"/>
                    <a:lumOff val="35000"/>
                  </a:schemeClr>
                </a:solidFill>
                <a:latin typeface="Arial" panose="020B0604020202020204" pitchFamily="34" charset="0"/>
              </a:rPr>
              <a:t>Designed as an open and technology agnostic solution.</a:t>
            </a:r>
          </a:p>
          <a:p>
            <a:pPr marL="285750" indent="-285750">
              <a:buFont typeface="Arial" panose="020B0604020202020204" pitchFamily="34" charset="0"/>
              <a:buChar char="•"/>
            </a:pPr>
            <a:endParaRPr lang="en-GB" sz="1900" dirty="0">
              <a:solidFill>
                <a:schemeClr val="tx1">
                  <a:lumMod val="65000"/>
                  <a:lumOff val="35000"/>
                </a:schemeClr>
              </a:solidFill>
              <a:latin typeface="Arial" panose="020B0604020202020204" pitchFamily="34" charset="0"/>
            </a:endParaRPr>
          </a:p>
          <a:p>
            <a:pPr marL="285750" indent="-285750">
              <a:buFont typeface="Arial" panose="020B0604020202020204" pitchFamily="34" charset="0"/>
              <a:buChar char="•"/>
            </a:pPr>
            <a:r>
              <a:rPr lang="en-GB" sz="1900" dirty="0">
                <a:solidFill>
                  <a:schemeClr val="tx1">
                    <a:lumMod val="65000"/>
                    <a:lumOff val="35000"/>
                  </a:schemeClr>
                </a:solidFill>
                <a:latin typeface="Arial" panose="020B0604020202020204" pitchFamily="34" charset="0"/>
              </a:rPr>
              <a:t>Allows multi- dimensional approach to clinical and digital information workflows.</a:t>
            </a:r>
          </a:p>
          <a:p>
            <a:pPr marL="285750" indent="-285750">
              <a:buFont typeface="Arial" panose="020B0604020202020204" pitchFamily="34" charset="0"/>
              <a:buChar char="•"/>
            </a:pPr>
            <a:endParaRPr lang="en-GB" sz="1900" dirty="0">
              <a:solidFill>
                <a:schemeClr val="tx1">
                  <a:lumMod val="65000"/>
                  <a:lumOff val="35000"/>
                </a:schemeClr>
              </a:solidFill>
              <a:latin typeface="Arial" panose="020B0604020202020204" pitchFamily="34" charset="0"/>
            </a:endParaRPr>
          </a:p>
          <a:p>
            <a:pPr marL="285750" indent="-285750">
              <a:buFont typeface="Arial" panose="020B0604020202020204" pitchFamily="34" charset="0"/>
              <a:buChar char="•"/>
            </a:pPr>
            <a:r>
              <a:rPr lang="en-GB" sz="1900" dirty="0">
                <a:solidFill>
                  <a:schemeClr val="tx1">
                    <a:lumMod val="65000"/>
                    <a:lumOff val="35000"/>
                  </a:schemeClr>
                </a:solidFill>
                <a:latin typeface="Arial" panose="020B0604020202020204" pitchFamily="34" charset="0"/>
              </a:rPr>
              <a:t>Clinical care solutions become more insightful, accessible and actionable. </a:t>
            </a:r>
            <a:endParaRPr lang="en-GB" sz="1900" dirty="0" smtClean="0">
              <a:solidFill>
                <a:schemeClr val="tx1">
                  <a:lumMod val="65000"/>
                  <a:lumOff val="35000"/>
                </a:schemeClr>
              </a:solidFill>
              <a:latin typeface="Arial" panose="020B0604020202020204" pitchFamily="34" charset="0"/>
            </a:endParaRPr>
          </a:p>
          <a:p>
            <a:pPr marL="285750" indent="-285750">
              <a:buFont typeface="Arial" panose="020B0604020202020204" pitchFamily="34" charset="0"/>
              <a:buChar char="•"/>
            </a:pPr>
            <a:endParaRPr lang="en-GB" sz="1900" dirty="0">
              <a:solidFill>
                <a:schemeClr val="tx1">
                  <a:lumMod val="65000"/>
                  <a:lumOff val="35000"/>
                </a:schemeClr>
              </a:solidFill>
              <a:latin typeface="Arial" panose="020B0604020202020204" pitchFamily="34" charset="0"/>
            </a:endParaRPr>
          </a:p>
          <a:p>
            <a:pPr marL="285750" indent="-285750">
              <a:buFont typeface="Arial" panose="020B0604020202020204" pitchFamily="34" charset="0"/>
              <a:buChar char="•"/>
            </a:pPr>
            <a:r>
              <a:rPr lang="en-GB" sz="1900" dirty="0" smtClean="0">
                <a:solidFill>
                  <a:schemeClr val="tx1">
                    <a:lumMod val="65000"/>
                    <a:lumOff val="35000"/>
                  </a:schemeClr>
                </a:solidFill>
                <a:latin typeface="Arial" panose="020B0604020202020204" pitchFamily="34" charset="0"/>
              </a:rPr>
              <a:t>Extended HL-7 Protocols to the trusts EPR and drivers to care devices. </a:t>
            </a:r>
            <a:r>
              <a:rPr lang="en-GB" sz="1900" dirty="0" smtClean="0">
                <a:solidFill>
                  <a:schemeClr val="tx1">
                    <a:lumMod val="65000"/>
                    <a:lumOff val="35000"/>
                  </a:schemeClr>
                </a:solidFill>
                <a:latin typeface="Arial" panose="020B0604020202020204" pitchFamily="34" charset="0"/>
              </a:rPr>
              <a:t>Data is captured and audited.</a:t>
            </a:r>
            <a:endParaRPr lang="en-GB" sz="1900" dirty="0" smtClean="0">
              <a:solidFill>
                <a:schemeClr val="tx1">
                  <a:lumMod val="65000"/>
                  <a:lumOff val="35000"/>
                </a:schemeClr>
              </a:solidFill>
              <a:latin typeface="Arial" panose="020B0604020202020204" pitchFamily="34" charset="0"/>
            </a:endParaRPr>
          </a:p>
          <a:p>
            <a:pPr marL="285750" indent="-285750">
              <a:buFont typeface="Arial" panose="020B0604020202020204" pitchFamily="34" charset="0"/>
              <a:buChar char="•"/>
            </a:pPr>
            <a:endParaRPr lang="en-GB" dirty="0">
              <a:solidFill>
                <a:schemeClr val="tx1">
                  <a:lumMod val="65000"/>
                  <a:lumOff val="35000"/>
                </a:schemeClr>
              </a:solidFill>
              <a:latin typeface="Arial" panose="020B0604020202020204" pitchFamily="34" charset="0"/>
            </a:endParaRPr>
          </a:p>
        </p:txBody>
      </p:sp>
      <p:sp>
        <p:nvSpPr>
          <p:cNvPr id="34" name="Hexagon 33"/>
          <p:cNvSpPr/>
          <p:nvPr/>
        </p:nvSpPr>
        <p:spPr>
          <a:xfrm>
            <a:off x="4023142" y="3670524"/>
            <a:ext cx="1159974" cy="1044775"/>
          </a:xfrm>
          <a:prstGeom prst="hex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5" name="Mobile data"/>
          <p:cNvPicPr>
            <a:picLocks noChangeAspect="1"/>
          </p:cNvPicPr>
          <p:nvPr/>
        </p:nvPicPr>
        <p:blipFill>
          <a:blip r:embed="rId12" cstate="email">
            <a:biLevel thresh="25000"/>
            <a:extLst>
              <a:ext uri="{28A0092B-C50C-407E-A947-70E740481C1C}">
                <a14:useLocalDpi xmlns:a14="http://schemas.microsoft.com/office/drawing/2010/main"/>
              </a:ext>
            </a:extLst>
          </a:blip>
          <a:stretch>
            <a:fillRect/>
          </a:stretch>
        </p:blipFill>
        <p:spPr>
          <a:xfrm>
            <a:off x="4323945" y="3626145"/>
            <a:ext cx="713355" cy="711912"/>
          </a:xfrm>
          <a:prstGeom prst="rect">
            <a:avLst/>
          </a:prstGeom>
        </p:spPr>
      </p:pic>
      <p:sp>
        <p:nvSpPr>
          <p:cNvPr id="36" name="TextBox 35"/>
          <p:cNvSpPr txBox="1"/>
          <p:nvPr/>
        </p:nvSpPr>
        <p:spPr>
          <a:xfrm>
            <a:off x="3814911" y="4168880"/>
            <a:ext cx="1568140" cy="422405"/>
          </a:xfrm>
          <a:prstGeom prst="rect">
            <a:avLst/>
          </a:prstGeom>
          <a:noFill/>
        </p:spPr>
        <p:txBody>
          <a:bodyPr wrap="square" lIns="72000" tIns="72000" rIns="72000" bIns="72000" rtlCol="0">
            <a:spAutoFit/>
          </a:bodyPr>
          <a:lstStyle/>
          <a:p>
            <a:pPr marL="0" indent="0" algn="ctr">
              <a:buClr>
                <a:schemeClr val="bg1"/>
              </a:buClr>
              <a:buSzPct val="120000"/>
              <a:buFontTx/>
              <a:buNone/>
            </a:pPr>
            <a:r>
              <a:rPr lang="en-GB" sz="1700" dirty="0" smtClean="0">
                <a:solidFill>
                  <a:schemeClr val="bg1"/>
                </a:solidFill>
                <a:cs typeface="Arial"/>
              </a:rPr>
              <a:t>Auditing </a:t>
            </a:r>
            <a:r>
              <a:rPr lang="en-GB" sz="1700" dirty="0" smtClean="0">
                <a:cs typeface="Arial"/>
              </a:rPr>
              <a:t> </a:t>
            </a:r>
            <a:endParaRPr lang="en-GB" sz="1700" noProof="0" dirty="0" smtClean="0">
              <a:solidFill>
                <a:schemeClr val="tx1"/>
              </a:solidFill>
              <a:cs typeface="Arial"/>
            </a:endParaRPr>
          </a:p>
        </p:txBody>
      </p:sp>
    </p:spTree>
    <p:extLst>
      <p:ext uri="{BB962C8B-B14F-4D97-AF65-F5344CB8AC3E}">
        <p14:creationId xmlns:p14="http://schemas.microsoft.com/office/powerpoint/2010/main" val="123493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10.xml><?xml version="1.0" encoding="utf-8"?>
<a:theme xmlns:a="http://schemas.openxmlformats.org/drawingml/2006/main" name="43_Ascom_PPT_template_16x9">
  <a:themeElements>
    <a:clrScheme name="Ascom_PPT_template_16x9">
      <a:dk1>
        <a:srgbClr val="000000"/>
      </a:dk1>
      <a:lt1>
        <a:srgbClr val="FFFFFF"/>
      </a:lt1>
      <a:dk2>
        <a:srgbClr val="A7A7A7"/>
      </a:dk2>
      <a:lt2>
        <a:srgbClr val="535353"/>
      </a:lt2>
      <a:accent1>
        <a:srgbClr val="ED1C24"/>
      </a:accent1>
      <a:accent2>
        <a:srgbClr val="00A9AA"/>
      </a:accent2>
      <a:accent3>
        <a:srgbClr val="1F87D2"/>
      </a:accent3>
      <a:accent4>
        <a:srgbClr val="636466"/>
      </a:accent4>
      <a:accent5>
        <a:srgbClr val="613373"/>
      </a:accent5>
      <a:accent6>
        <a:srgbClr val="EC881D"/>
      </a:accent6>
      <a:hlink>
        <a:srgbClr val="0000FF"/>
      </a:hlink>
      <a:folHlink>
        <a:srgbClr val="FF00FF"/>
      </a:folHlink>
    </a:clrScheme>
    <a:fontScheme name="Ascom_PPT_template_16x9">
      <a:majorFont>
        <a:latin typeface="Arial"/>
        <a:ea typeface="Arial"/>
        <a:cs typeface="Arial"/>
      </a:majorFont>
      <a:minorFont>
        <a:latin typeface="Helvetica"/>
        <a:ea typeface="Helvetica"/>
        <a:cs typeface="Helvetica"/>
      </a:minorFont>
    </a:fontScheme>
    <a:fmtScheme name="Ascom_PPT_template_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60958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2000" tIns="72000" rIns="72000" bIns="72000" numCol="1" spcCol="38100" rtlCol="0" anchor="t">
        <a:spAutoFit/>
      </a:bodyPr>
      <a:lstStyle>
        <a:defPPr marL="0" marR="0" indent="0" algn="l" defTabSz="457200" rtl="0" fontAlgn="auto" latinLnBrk="0" hangingPunct="0">
          <a:lnSpc>
            <a:spcPct val="110000"/>
          </a:lnSpc>
          <a:spcBef>
            <a:spcPts val="0"/>
          </a:spcBef>
          <a:spcAft>
            <a:spcPts val="0"/>
          </a:spcAft>
          <a:buClrTx/>
          <a:buSzTx/>
          <a:buFontTx/>
          <a:buNone/>
          <a:tabLst/>
          <a:defRPr kumimoji="0" sz="3200" b="0" i="0" u="none" strike="noStrike" cap="none" spc="100" normalizeH="0" baseline="0">
            <a:ln>
              <a:noFill/>
            </a:ln>
            <a:solidFill>
              <a:srgbClr val="FFFFFF"/>
            </a:solidFill>
            <a:effectLst/>
            <a:uFillTx/>
            <a:latin typeface="Source Sans Pro"/>
            <a:ea typeface="Source Sans Pro"/>
            <a:cs typeface="Source Sans Pro"/>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44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Presentation1" id="{B11FB2A8-613B-4DC7-8C34-451F7A64BE59}" vid="{AD3B5FB7-36EA-4C49-9677-93ED9D717809}"/>
    </a:ext>
  </a:extLst>
</a:theme>
</file>

<file path=ppt/theme/theme12.xml><?xml version="1.0" encoding="utf-8"?>
<a:theme xmlns:a="http://schemas.openxmlformats.org/drawingml/2006/main" name="2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Presentation1" id="{B11FB2A8-613B-4DC7-8C34-451F7A64BE59}" vid="{AD3B5FB7-36EA-4C49-9677-93ED9D717809}"/>
    </a:ext>
  </a:extLst>
</a:theme>
</file>

<file path=ppt/theme/theme13.xml><?xml version="1.0" encoding="utf-8"?>
<a:theme xmlns:a="http://schemas.openxmlformats.org/drawingml/2006/main" name="3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Presentation1" id="{B11FB2A8-613B-4DC7-8C34-451F7A64BE59}" vid="{AD3B5FB7-36EA-4C49-9677-93ED9D717809}"/>
    </a:ext>
  </a:extLst>
</a:theme>
</file>

<file path=ppt/theme/theme14.xml><?xml version="1.0" encoding="utf-8"?>
<a:theme xmlns:a="http://schemas.openxmlformats.org/drawingml/2006/main" name="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Presentation1" id="{B11FB2A8-613B-4DC7-8C34-451F7A64BE59}" vid="{AD3B5FB7-36EA-4C49-9677-93ED9D717809}"/>
    </a:ext>
  </a:extLst>
</a:theme>
</file>

<file path=ppt/theme/theme15.xml><?xml version="1.0" encoding="utf-8"?>
<a:theme xmlns:a="http://schemas.openxmlformats.org/drawingml/2006/main" name="14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MASTERWS_PPT_template_16x9_151205.potx" id="{17722831-F19D-4D7A-801B-748D9251E56E}" vid="{E6761866-727D-4214-A498-907B291BF9B8}"/>
    </a:ext>
  </a:extLst>
</a:theme>
</file>

<file path=ppt/theme/theme16.xml><?xml version="1.0" encoding="utf-8"?>
<a:theme xmlns:a="http://schemas.openxmlformats.org/drawingml/2006/main" name="4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ascom-ppt-template-NEWEST 2.potx" id="{952BE6A2-F8AC-42FD-B054-567F586A41C4}" vid="{C80F7567-FE3E-4E36-A25F-26F4F6A51DE2}"/>
    </a:ext>
  </a:extLst>
</a:theme>
</file>

<file path=ppt/theme/theme17.xml><?xml version="1.0" encoding="utf-8"?>
<a:theme xmlns:a="http://schemas.openxmlformats.org/drawingml/2006/main" name="36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Ascom Powerpoint Template NEW" id="{94CC23D6-1CDF-42DA-BD49-7D683723FCFB}" vid="{52FD017C-4478-41F1-BCCE-535BAE0A3647}"/>
    </a:ext>
  </a:extLst>
</a:theme>
</file>

<file path=ppt/theme/theme18.xml><?xml version="1.0" encoding="utf-8"?>
<a:theme xmlns:a="http://schemas.openxmlformats.org/drawingml/2006/main" name="5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ascom-ppt-template-NEWEST 2.potx" id="{952BE6A2-F8AC-42FD-B054-567F586A41C4}" vid="{C80F7567-FE3E-4E36-A25F-26F4F6A51DE2}"/>
    </a:ext>
  </a:extLst>
</a:theme>
</file>

<file path=ppt/theme/theme19.xml><?xml version="1.0" encoding="utf-8"?>
<a:theme xmlns:a="http://schemas.openxmlformats.org/drawingml/2006/main" name="3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2.xml><?xml version="1.0" encoding="utf-8"?>
<a:theme xmlns:a="http://schemas.openxmlformats.org/drawingml/2006/main" name="1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20.xml><?xml version="1.0" encoding="utf-8"?>
<a:theme xmlns:a="http://schemas.openxmlformats.org/drawingml/2006/main" name="4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21.xml><?xml version="1.0" encoding="utf-8"?>
<a:theme xmlns:a="http://schemas.openxmlformats.org/drawingml/2006/main" name="35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Presentation1" id="{B11FB2A8-613B-4DC7-8C34-451F7A64BE59}" vid="{AD3B5FB7-36EA-4C49-9677-93ED9D717809}"/>
    </a:ext>
  </a:extLst>
</a:theme>
</file>

<file path=ppt/theme/theme22.xml><?xml version="1.0" encoding="utf-8"?>
<a:theme xmlns:a="http://schemas.openxmlformats.org/drawingml/2006/main" name="37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Presentation1" id="{B11FB2A8-613B-4DC7-8C34-451F7A64BE59}" vid="{AD3B5FB7-36EA-4C49-9677-93ED9D717809}"/>
    </a:ext>
  </a:extLst>
</a:theme>
</file>

<file path=ppt/theme/theme23.xml><?xml version="1.0" encoding="utf-8"?>
<a:theme xmlns:a="http://schemas.openxmlformats.org/drawingml/2006/main" name="7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inal NEW Ascom PPT Template-Masterfile 27-Oct-2017" id="{95AA348D-87DA-493E-98DE-C54D2E7F980C}" vid="{53A98DEA-ECE5-4F38-9994-65928317CCC4}"/>
    </a:ext>
  </a:extLst>
</a:theme>
</file>

<file path=ppt/theme/theme24.xml><?xml version="1.0" encoding="utf-8"?>
<a:theme xmlns:a="http://schemas.openxmlformats.org/drawingml/2006/main" name="8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2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4.xml><?xml version="1.0" encoding="utf-8"?>
<a:theme xmlns:a="http://schemas.openxmlformats.org/drawingml/2006/main" name="5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5.xml><?xml version="1.0" encoding="utf-8"?>
<a:theme xmlns:a="http://schemas.openxmlformats.org/drawingml/2006/main" name="1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ascom-ppt-template-NEWEST 2.potx" id="{952BE6A2-F8AC-42FD-B054-567F586A41C4}" vid="{C80F7567-FE3E-4E36-A25F-26F4F6A51DE2}"/>
    </a:ext>
  </a:extLst>
</a:theme>
</file>

<file path=ppt/theme/theme6.xml><?xml version="1.0" encoding="utf-8"?>
<a:theme xmlns:a="http://schemas.openxmlformats.org/drawingml/2006/main" name="6_Office-tema">
  <a:themeElements>
    <a:clrScheme name="Ascom 2017">
      <a:dk1>
        <a:srgbClr val="636466"/>
      </a:dk1>
      <a:lt1>
        <a:srgbClr val="FFFFFF"/>
      </a:lt1>
      <a:dk2>
        <a:srgbClr val="636466"/>
      </a:dk2>
      <a:lt2>
        <a:srgbClr val="FFFFFF"/>
      </a:lt2>
      <a:accent1>
        <a:srgbClr val="636466"/>
      </a:accent1>
      <a:accent2>
        <a:srgbClr val="007F7F"/>
      </a:accent2>
      <a:accent3>
        <a:srgbClr val="206598"/>
      </a:accent3>
      <a:accent4>
        <a:srgbClr val="AF251F"/>
      </a:accent4>
      <a:accent5>
        <a:srgbClr val="C85F28"/>
      </a:accent5>
      <a:accent6>
        <a:srgbClr val="B8860B"/>
      </a:accent6>
      <a:hlink>
        <a:srgbClr val="AF251F"/>
      </a:hlink>
      <a:folHlink>
        <a:srgbClr val="C85F28"/>
      </a:folHlink>
    </a:clrScheme>
    <a:fontScheme name="Ascom Proxima">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91919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Ascom Powerpoint Template V6 empty" id="{677F287C-AE31-4B3B-9930-420425655782}" vid="{1AE6F67A-C71A-4FA9-841F-E6A2E2F83D32}"/>
    </a:ext>
  </a:extLst>
</a:theme>
</file>

<file path=ppt/theme/theme7.xml><?xml version="1.0" encoding="utf-8"?>
<a:theme xmlns:a="http://schemas.openxmlformats.org/drawingml/2006/main" name="29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MASTERWS_PPT_template_16x9_151205.potx" id="{17722831-F19D-4D7A-801B-748D9251E56E}" vid="{E6761866-727D-4214-A498-907B291BF9B8}"/>
    </a:ext>
  </a:extLst>
</a:theme>
</file>

<file path=ppt/theme/theme8.xml><?xml version="1.0" encoding="utf-8"?>
<a:theme xmlns:a="http://schemas.openxmlformats.org/drawingml/2006/main" name="11_Ascom_PPT_template_16x9">
  <a:themeElements>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alpha val="80000"/>
          </a:schemeClr>
        </a:solidFill>
        <a:ln w="25400" cap="rnd">
          <a:noFill/>
          <a:custDash>
            <a:ds d="100000" sp="200000"/>
          </a:custDash>
          <a:round/>
        </a:ln>
      </a:spPr>
      <a:bodyPr lIns="0" tIns="0" rIns="0" bIns="0" rtlCol="0" anchor="ctr"/>
      <a:lstStyle>
        <a:defPPr algn="ctr">
          <a:defRPr sz="1200" dirty="0">
            <a:latin typeface="Arial"/>
            <a:ea typeface="+mj-ea"/>
            <a:cs typeface="Arial"/>
            <a:sym typeface="Helvetica"/>
          </a:defRPr>
        </a:defPPr>
      </a:lstStyle>
    </a:spDef>
    <a:lnDef>
      <a:spPr>
        <a:ln w="25400" cap="rnd" cmpd="sng">
          <a:solidFill>
            <a:srgbClr val="9B9C9F"/>
          </a:solidFill>
          <a:prstDash val="dot"/>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72000" tIns="72000" rIns="72000" bIns="72000" rtlCol="0">
        <a:spAutoFit/>
      </a:bodyPr>
      <a:lstStyle>
        <a:defPPr marL="0" indent="0">
          <a:buClr>
            <a:schemeClr val="bg1"/>
          </a:buClr>
          <a:buSzPct val="120000"/>
          <a:buFontTx/>
          <a:buNone/>
          <a:defRPr sz="1000" noProof="0" dirty="0" smtClean="0">
            <a:solidFill>
              <a:schemeClr val="tx1"/>
            </a:solidFill>
            <a:latin typeface="Arial"/>
            <a:cs typeface="Arial"/>
          </a:defRPr>
        </a:defPPr>
      </a:lstStyle>
    </a:txDef>
  </a:objectDefaults>
  <a:extraClrSchemeLst/>
  <a:extLst>
    <a:ext uri="{05A4C25C-085E-4340-85A3-A5531E510DB2}">
      <thm15:themeFamily xmlns:thm15="http://schemas.microsoft.com/office/thememl/2012/main" name="Presentation1" id="{B11FB2A8-613B-4DC7-8C34-451F7A64BE59}" vid="{AD3B5FB7-36EA-4C49-9677-93ED9D717809}"/>
    </a:ext>
  </a:extLst>
</a:theme>
</file>

<file path=ppt/theme/theme9.xml><?xml version="1.0" encoding="utf-8"?>
<a:theme xmlns:a="http://schemas.openxmlformats.org/drawingml/2006/main" name="42_Ascom_PPT_template_16x9">
  <a:themeElements>
    <a:clrScheme name="Ascom_PPT_template_16x9">
      <a:dk1>
        <a:srgbClr val="000000"/>
      </a:dk1>
      <a:lt1>
        <a:srgbClr val="FFFFFF"/>
      </a:lt1>
      <a:dk2>
        <a:srgbClr val="A7A7A7"/>
      </a:dk2>
      <a:lt2>
        <a:srgbClr val="535353"/>
      </a:lt2>
      <a:accent1>
        <a:srgbClr val="ED1C24"/>
      </a:accent1>
      <a:accent2>
        <a:srgbClr val="00A9AA"/>
      </a:accent2>
      <a:accent3>
        <a:srgbClr val="1F87D2"/>
      </a:accent3>
      <a:accent4>
        <a:srgbClr val="636466"/>
      </a:accent4>
      <a:accent5>
        <a:srgbClr val="613373"/>
      </a:accent5>
      <a:accent6>
        <a:srgbClr val="EC881D"/>
      </a:accent6>
      <a:hlink>
        <a:srgbClr val="0000FF"/>
      </a:hlink>
      <a:folHlink>
        <a:srgbClr val="FF00FF"/>
      </a:folHlink>
    </a:clrScheme>
    <a:fontScheme name="Ascom_PPT_template_16x9">
      <a:majorFont>
        <a:latin typeface="Arial"/>
        <a:ea typeface="Arial"/>
        <a:cs typeface="Arial"/>
      </a:majorFont>
      <a:minorFont>
        <a:latin typeface="Helvetica"/>
        <a:ea typeface="Helvetica"/>
        <a:cs typeface="Helvetica"/>
      </a:minorFont>
    </a:fontScheme>
    <a:fmtScheme name="Ascom_PPT_template_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609584"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2000" tIns="72000" rIns="72000" bIns="72000" numCol="1" spcCol="38100" rtlCol="0" anchor="t">
        <a:spAutoFit/>
      </a:bodyPr>
      <a:lstStyle>
        <a:defPPr marL="0" marR="0" indent="0" algn="l" defTabSz="457200" rtl="0" fontAlgn="auto" latinLnBrk="0" hangingPunct="0">
          <a:lnSpc>
            <a:spcPct val="110000"/>
          </a:lnSpc>
          <a:spcBef>
            <a:spcPts val="0"/>
          </a:spcBef>
          <a:spcAft>
            <a:spcPts val="0"/>
          </a:spcAft>
          <a:buClrTx/>
          <a:buSzTx/>
          <a:buFontTx/>
          <a:buNone/>
          <a:tabLst/>
          <a:defRPr kumimoji="0" sz="3200" b="0" i="0" u="none" strike="noStrike" cap="none" spc="100" normalizeH="0" baseline="0">
            <a:ln>
              <a:noFill/>
            </a:ln>
            <a:solidFill>
              <a:srgbClr val="FFFFFF"/>
            </a:solidFill>
            <a:effectLst/>
            <a:uFillTx/>
            <a:latin typeface="Source Sans Pro"/>
            <a:ea typeface="Source Sans Pro"/>
            <a:cs typeface="Source Sans Pro"/>
            <a:sym typeface="Source Sans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Ascom Colors">
    <a:dk1>
      <a:srgbClr val="000000"/>
    </a:dk1>
    <a:lt1>
      <a:srgbClr val="FFFFFF"/>
    </a:lt1>
    <a:dk2>
      <a:srgbClr val="C4C4C6"/>
    </a:dk2>
    <a:lt2>
      <a:srgbClr val="EC881D"/>
    </a:lt2>
    <a:accent1>
      <a:srgbClr val="ED1C24"/>
    </a:accent1>
    <a:accent2>
      <a:srgbClr val="00A9AA"/>
    </a:accent2>
    <a:accent3>
      <a:srgbClr val="1F87D2"/>
    </a:accent3>
    <a:accent4>
      <a:srgbClr val="636466"/>
    </a:accent4>
    <a:accent5>
      <a:srgbClr val="613373"/>
    </a:accent5>
    <a:accent6>
      <a:srgbClr val="EC881D"/>
    </a:accent6>
    <a:hlink>
      <a:srgbClr val="1F87D2"/>
    </a:hlink>
    <a:folHlink>
      <a:srgbClr val="1F87D2"/>
    </a:folHlink>
  </a:clrScheme>
</a:themeOverride>
</file>

<file path=docProps/app.xml><?xml version="1.0" encoding="utf-8"?>
<Properties xmlns="http://schemas.openxmlformats.org/officeDocument/2006/extended-properties" xmlns:vt="http://schemas.openxmlformats.org/officeDocument/2006/docPropsVTypes">
  <Template>Ascom Powerpoint Template V6 empty</Template>
  <TotalTime>0</TotalTime>
  <Words>1828</Words>
  <Application>Microsoft Office PowerPoint</Application>
  <PresentationFormat>Widescreen</PresentationFormat>
  <Paragraphs>410</Paragraphs>
  <Slides>36</Slides>
  <Notes>25</Notes>
  <HiddenSlides>6</HiddenSlides>
  <MMClips>0</MMClips>
  <ScaleCrop>false</ScaleCrop>
  <HeadingPairs>
    <vt:vector size="8" baseType="variant">
      <vt:variant>
        <vt:lpstr>Fonts Used</vt:lpstr>
      </vt:variant>
      <vt:variant>
        <vt:i4>13</vt:i4>
      </vt:variant>
      <vt:variant>
        <vt:lpstr>Theme</vt:lpstr>
      </vt:variant>
      <vt:variant>
        <vt:i4>24</vt:i4>
      </vt:variant>
      <vt:variant>
        <vt:lpstr>Embedded OLE Servers</vt:lpstr>
      </vt:variant>
      <vt:variant>
        <vt:i4>1</vt:i4>
      </vt:variant>
      <vt:variant>
        <vt:lpstr>Slide Titles</vt:lpstr>
      </vt:variant>
      <vt:variant>
        <vt:i4>36</vt:i4>
      </vt:variant>
    </vt:vector>
  </HeadingPairs>
  <TitlesOfParts>
    <vt:vector size="74" baseType="lpstr">
      <vt:lpstr>MS PGothic</vt:lpstr>
      <vt:lpstr>Arial</vt:lpstr>
      <vt:lpstr>Calibri</vt:lpstr>
      <vt:lpstr>Helvetica</vt:lpstr>
      <vt:lpstr>Helvetica Light</vt:lpstr>
      <vt:lpstr>Proxima Nova</vt:lpstr>
      <vt:lpstr>Proxima Nova Semibold</vt:lpstr>
      <vt:lpstr>Proxima Nova W08 Light</vt:lpstr>
      <vt:lpstr>Source Sans Pro</vt:lpstr>
      <vt:lpstr>Source Sans Pro ExtraLight</vt:lpstr>
      <vt:lpstr>Source Sans Pro Semibold</vt:lpstr>
      <vt:lpstr>Tahoma</vt:lpstr>
      <vt:lpstr>Wingdings</vt:lpstr>
      <vt:lpstr>Office-tema</vt:lpstr>
      <vt:lpstr>1_Office-tema</vt:lpstr>
      <vt:lpstr>2_Office-tema</vt:lpstr>
      <vt:lpstr>5_Office-tema</vt:lpstr>
      <vt:lpstr>1_Ascom_PPT_template_16x9</vt:lpstr>
      <vt:lpstr>6_Office-tema</vt:lpstr>
      <vt:lpstr>29_Ascom_PPT_template_16x9</vt:lpstr>
      <vt:lpstr>11_Ascom_PPT_template_16x9</vt:lpstr>
      <vt:lpstr>42_Ascom_PPT_template_16x9</vt:lpstr>
      <vt:lpstr>43_Ascom_PPT_template_16x9</vt:lpstr>
      <vt:lpstr>44_Ascom_PPT_template_16x9</vt:lpstr>
      <vt:lpstr>2_Ascom_PPT_template_16x9</vt:lpstr>
      <vt:lpstr>3_Ascom_PPT_template_16x9</vt:lpstr>
      <vt:lpstr>Ascom_PPT_template_16x9</vt:lpstr>
      <vt:lpstr>14_Ascom_PPT_template_16x9</vt:lpstr>
      <vt:lpstr>4_Ascom_PPT_template_16x9</vt:lpstr>
      <vt:lpstr>36_Ascom_PPT_template_16x9</vt:lpstr>
      <vt:lpstr>5_Ascom_PPT_template_16x9</vt:lpstr>
      <vt:lpstr>3_Office-tema</vt:lpstr>
      <vt:lpstr>4_Office-tema</vt:lpstr>
      <vt:lpstr>35_Ascom_PPT_template_16x9</vt:lpstr>
      <vt:lpstr>37_Ascom_PPT_template_16x9</vt:lpstr>
      <vt:lpstr>7_Office-tema</vt:lpstr>
      <vt:lpstr>8_Office-tema</vt:lpstr>
      <vt:lpstr>think-cell Slide</vt:lpstr>
      <vt:lpstr>North Yorkshire &amp; Humber Directors of Informatics Forum </vt:lpstr>
      <vt:lpstr>Agenda</vt:lpstr>
      <vt:lpstr>PowerPoint Presentation</vt:lpstr>
      <vt:lpstr>PowerPoint Presentation</vt:lpstr>
      <vt:lpstr>PowerPoint Presentation</vt:lpstr>
      <vt:lpstr>Telephony and Unified Communication Challenges</vt:lpstr>
      <vt:lpstr>PowerPoint Presentation</vt:lpstr>
      <vt:lpstr>PowerPoint Presentation</vt:lpstr>
      <vt:lpstr>Ascom Healthcare Platform- Integration</vt:lpstr>
      <vt:lpstr>PowerPoint Presentation</vt:lpstr>
      <vt:lpstr>PowerPoint Presentation</vt:lpstr>
      <vt:lpstr>PowerPoint Presentation</vt:lpstr>
      <vt:lpstr>PowerPoint Presentation</vt:lpstr>
      <vt:lpstr>The Enabling: MYCO 2 – Meeting the demands of the hospital </vt:lpstr>
      <vt:lpstr>PowerPoint Presentation</vt:lpstr>
      <vt:lpstr>A Smart Consolidation Of Devices</vt:lpstr>
      <vt:lpstr>PowerPoint Presentation</vt:lpstr>
      <vt:lpstr>Maximizing power and charging efficiency</vt:lpstr>
      <vt:lpstr>PowerPoint Presentation</vt:lpstr>
      <vt:lpstr>Patient-centric staff collaboration NEW VERSION</vt:lpstr>
      <vt:lpstr>PowerPoint Presentation</vt:lpstr>
      <vt:lpstr>PowerPoint Presentation</vt:lpstr>
      <vt:lpstr>Digistat Smart Central – Connected devices  </vt:lpstr>
      <vt:lpstr>Smart Central- Dashboard</vt:lpstr>
      <vt:lpstr>Smart Central - Dashboard</vt:lpstr>
      <vt:lpstr>ASCOM platform</vt:lpstr>
      <vt:lpstr>Ascom Installed Bases </vt:lpstr>
      <vt:lpstr>Organisational benefits </vt:lpstr>
      <vt:lpstr>Informatics benefits</vt:lpstr>
      <vt:lpstr>Thank you</vt:lpstr>
      <vt:lpstr>PowerPoint Presentation</vt:lpstr>
      <vt:lpstr>Driver list</vt:lpstr>
      <vt:lpstr>Smart Central</vt:lpstr>
      <vt:lpstr>Smart Central- Dashboard</vt:lpstr>
      <vt:lpstr>Smart Central- Dashboard</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2017-10-13T11:08:59Z</dcterms:created>
  <dcterms:modified xsi:type="dcterms:W3CDTF">2018-03-09T16:35:23Z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